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116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B8B0-9C3E-491B-95E6-8E09D426CF63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9A60-2B2A-453B-8B03-D66781AA1A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B8B0-9C3E-491B-95E6-8E09D426CF63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9A60-2B2A-453B-8B03-D66781AA1A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7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B8B0-9C3E-491B-95E6-8E09D426CF63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9A60-2B2A-453B-8B03-D66781AA1A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B8B0-9C3E-491B-95E6-8E09D426CF63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9A60-2B2A-453B-8B03-D66781AA1A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7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B8B0-9C3E-491B-95E6-8E09D426CF63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9A60-2B2A-453B-8B03-D66781AA1A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3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B8B0-9C3E-491B-95E6-8E09D426CF63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9A60-2B2A-453B-8B03-D66781AA1A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9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B8B0-9C3E-491B-95E6-8E09D426CF63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9A60-2B2A-453B-8B03-D66781AA1A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0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B8B0-9C3E-491B-95E6-8E09D426CF63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9A60-2B2A-453B-8B03-D66781AA1A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5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B8B0-9C3E-491B-95E6-8E09D426CF63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9A60-2B2A-453B-8B03-D66781AA1A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B8B0-9C3E-491B-95E6-8E09D426CF63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9A60-2B2A-453B-8B03-D66781AA1A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5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B8B0-9C3E-491B-95E6-8E09D426CF63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9A60-2B2A-453B-8B03-D66781AA1A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9B8B0-9C3E-491B-95E6-8E09D426CF63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9A60-2B2A-453B-8B03-D66781AA1A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6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de-DE" sz="3200" dirty="0" smtClean="0"/>
              <a:t>Anonymous Session -&gt; </a:t>
            </a:r>
            <a:r>
              <a:rPr lang="de-DE" sz="3200" dirty="0" err="1" smtClean="0"/>
              <a:t>Authenticated</a:t>
            </a:r>
            <a:r>
              <a:rPr lang="de-DE" sz="3200" dirty="0" smtClean="0"/>
              <a:t> Session</a:t>
            </a:r>
            <a:endParaRPr lang="en-US" sz="3200" dirty="0"/>
          </a:p>
        </p:txBody>
      </p:sp>
      <p:sp>
        <p:nvSpPr>
          <p:cNvPr id="11" name="Rechteck 10"/>
          <p:cNvSpPr/>
          <p:nvPr/>
        </p:nvSpPr>
        <p:spPr>
          <a:xfrm>
            <a:off x="1115616" y="90872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Browser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4572000" y="90872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en-US" dirty="0"/>
          </a:p>
        </p:txBody>
      </p:sp>
      <p:cxnSp>
        <p:nvCxnSpPr>
          <p:cNvPr id="14" name="Gerade Verbindung mit Pfeil 13"/>
          <p:cNvCxnSpPr>
            <a:stCxn id="11" idx="2"/>
          </p:cNvCxnSpPr>
          <p:nvPr/>
        </p:nvCxnSpPr>
        <p:spPr>
          <a:xfrm>
            <a:off x="1727684" y="1268760"/>
            <a:ext cx="0" cy="5301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2" idx="2"/>
          </p:cNvCxnSpPr>
          <p:nvPr/>
        </p:nvCxnSpPr>
        <p:spPr>
          <a:xfrm>
            <a:off x="5184068" y="1268760"/>
            <a:ext cx="0" cy="5301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107504" y="1700808"/>
            <a:ext cx="16201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79512" y="1484784"/>
            <a:ext cx="1373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open supeyou.com</a:t>
            </a:r>
            <a:endParaRPr lang="en-US" sz="1200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1750570" y="1844824"/>
            <a:ext cx="34334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292080" y="1857021"/>
            <a:ext cx="28652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on </a:t>
            </a: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session</a:t>
            </a:r>
            <a:r>
              <a:rPr lang="de-DE" sz="1200" dirty="0" smtClean="0"/>
              <a:t>:</a:t>
            </a:r>
          </a:p>
          <a:p>
            <a:r>
              <a:rPr lang="de-DE" sz="1200" dirty="0" smtClean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de-DE" sz="1200" dirty="0" err="1" smtClean="0">
                <a:solidFill>
                  <a:schemeClr val="bg1">
                    <a:lumMod val="75000"/>
                  </a:schemeClr>
                </a:solidFill>
              </a:rPr>
              <a:t>if</a:t>
            </a:r>
            <a:r>
              <a:rPr lang="de-DE" sz="1200" dirty="0" smtClean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de-DE" sz="1200" dirty="0" err="1" smtClean="0">
                <a:solidFill>
                  <a:schemeClr val="bg1">
                    <a:lumMod val="75000"/>
                  </a:schemeClr>
                </a:solidFill>
              </a:rPr>
              <a:t>user</a:t>
            </a:r>
            <a:r>
              <a:rPr lang="de-DE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75000"/>
                  </a:schemeClr>
                </a:solidFill>
              </a:rPr>
              <a:t>found</a:t>
            </a:r>
            <a:r>
              <a:rPr lang="de-DE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75000"/>
                  </a:schemeClr>
                </a:solidFill>
              </a:rPr>
              <a:t>by</a:t>
            </a:r>
            <a:r>
              <a:rPr lang="de-DE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75000"/>
                  </a:schemeClr>
                </a:solidFill>
              </a:rPr>
              <a:t>cookie</a:t>
            </a:r>
            <a:r>
              <a:rPr lang="de-DE" sz="12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de-DE" sz="1200" dirty="0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de-DE" sz="1200" dirty="0" err="1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r>
              <a:rPr lang="de-DE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75000"/>
                  </a:schemeClr>
                </a:solidFill>
              </a:rPr>
              <a:t>user</a:t>
            </a:r>
            <a:r>
              <a:rPr lang="de-DE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de-DE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75000"/>
                  </a:schemeClr>
                </a:solidFill>
              </a:rPr>
              <a:t>actor</a:t>
            </a:r>
            <a:r>
              <a:rPr lang="de-DE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75000"/>
                  </a:schemeClr>
                </a:solidFill>
              </a:rPr>
              <a:t>to</a:t>
            </a:r>
            <a:r>
              <a:rPr lang="de-DE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1">
                    <a:lumMod val="75000"/>
                  </a:schemeClr>
                </a:solidFill>
              </a:rPr>
              <a:t>session</a:t>
            </a:r>
            <a:endParaRPr lang="de-DE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1200" dirty="0"/>
              <a:t> </a:t>
            </a:r>
            <a:r>
              <a:rPr lang="de-DE" sz="1200" dirty="0" smtClean="0"/>
              <a:t>  </a:t>
            </a:r>
            <a:r>
              <a:rPr lang="de-DE" sz="1200" dirty="0" err="1" smtClean="0"/>
              <a:t>else</a:t>
            </a:r>
            <a:endParaRPr lang="de-DE" sz="1200" dirty="0" smtClean="0"/>
          </a:p>
          <a:p>
            <a:r>
              <a:rPr lang="de-DE" sz="1200" dirty="0"/>
              <a:t> </a:t>
            </a:r>
            <a:r>
              <a:rPr lang="de-DE" sz="1200" dirty="0" smtClean="0"/>
              <a:t>       </a:t>
            </a: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anonymous</a:t>
            </a:r>
            <a:r>
              <a:rPr lang="de-DE" sz="1200" dirty="0" smtClean="0"/>
              <a:t> </a:t>
            </a:r>
            <a:r>
              <a:rPr lang="de-DE" sz="1200" dirty="0" err="1" smtClean="0"/>
              <a:t>user</a:t>
            </a:r>
            <a:endParaRPr lang="de-DE" sz="1200" dirty="0" smtClean="0"/>
          </a:p>
          <a:p>
            <a:r>
              <a:rPr lang="de-DE" sz="1200" dirty="0"/>
              <a:t> </a:t>
            </a:r>
            <a:r>
              <a:rPr lang="de-DE" sz="1200" dirty="0" smtClean="0"/>
              <a:t>       [</a:t>
            </a:r>
            <a:r>
              <a:rPr lang="de-DE" sz="1200" dirty="0" err="1" smtClean="0"/>
              <a:t>set</a:t>
            </a:r>
            <a:r>
              <a:rPr lang="de-DE" sz="1200" dirty="0" smtClean="0"/>
              <a:t> </a:t>
            </a:r>
            <a:r>
              <a:rPr lang="de-DE" sz="1200" dirty="0" err="1" smtClean="0"/>
              <a:t>cookie</a:t>
            </a:r>
            <a:r>
              <a:rPr lang="de-DE" sz="1200" dirty="0" smtClean="0"/>
              <a:t>]</a:t>
            </a:r>
          </a:p>
          <a:p>
            <a:r>
              <a:rPr lang="de-DE" sz="1200" dirty="0"/>
              <a:t> </a:t>
            </a:r>
            <a:r>
              <a:rPr lang="de-DE" sz="1200" dirty="0" smtClean="0"/>
              <a:t>       </a:t>
            </a:r>
            <a:r>
              <a:rPr lang="de-DE" sz="1200" dirty="0" err="1" smtClean="0"/>
              <a:t>assoziate</a:t>
            </a:r>
            <a:r>
              <a:rPr lang="de-DE" sz="1200" dirty="0" smtClean="0"/>
              <a:t> </a:t>
            </a:r>
            <a:r>
              <a:rPr lang="de-DE" sz="1200" dirty="0" err="1" smtClean="0"/>
              <a:t>cookie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anonymous</a:t>
            </a:r>
            <a:r>
              <a:rPr lang="de-DE" sz="1200" dirty="0" smtClean="0"/>
              <a:t> </a:t>
            </a:r>
            <a:r>
              <a:rPr lang="de-DE" sz="1200" dirty="0" err="1" smtClean="0"/>
              <a:t>user</a:t>
            </a:r>
            <a:endParaRPr lang="de-DE" sz="1200" dirty="0" smtClean="0"/>
          </a:p>
          <a:p>
            <a:r>
              <a:rPr lang="de-DE" sz="1200" dirty="0"/>
              <a:t> </a:t>
            </a:r>
            <a:r>
              <a:rPr lang="de-DE" sz="1200" dirty="0" smtClean="0"/>
              <a:t>       </a:t>
            </a:r>
            <a:r>
              <a:rPr lang="de-DE" sz="1200" dirty="0" err="1" smtClean="0"/>
              <a:t>set</a:t>
            </a:r>
            <a:r>
              <a:rPr lang="de-DE" sz="1200" dirty="0" smtClean="0"/>
              <a:t> </a:t>
            </a:r>
            <a:r>
              <a:rPr lang="de-DE" sz="1200" dirty="0" err="1" smtClean="0"/>
              <a:t>user</a:t>
            </a:r>
            <a:r>
              <a:rPr lang="de-DE" sz="1200" dirty="0" smtClean="0"/>
              <a:t> </a:t>
            </a:r>
            <a:r>
              <a:rPr lang="de-DE" sz="1200" dirty="0" err="1" smtClean="0"/>
              <a:t>as</a:t>
            </a:r>
            <a:r>
              <a:rPr lang="de-DE" sz="1200" dirty="0" smtClean="0"/>
              <a:t> </a:t>
            </a:r>
            <a:r>
              <a:rPr lang="de-DE" sz="1200" dirty="0" err="1" smtClean="0"/>
              <a:t>actor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session</a:t>
            </a:r>
            <a:endParaRPr lang="en-US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752272" y="3382264"/>
            <a:ext cx="343349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281384" y="3321152"/>
            <a:ext cx="1759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returns</a:t>
            </a:r>
            <a:r>
              <a:rPr lang="de-DE" sz="1200" dirty="0" smtClean="0"/>
              <a:t> </a:t>
            </a:r>
            <a:r>
              <a:rPr lang="de-DE" sz="1200" dirty="0" err="1" smtClean="0"/>
              <a:t>anonymous</a:t>
            </a:r>
            <a:r>
              <a:rPr lang="de-DE" sz="1200" dirty="0" smtClean="0"/>
              <a:t> </a:t>
            </a:r>
            <a:r>
              <a:rPr lang="de-DE" sz="1200" dirty="0" err="1" smtClean="0"/>
              <a:t>actor</a:t>
            </a:r>
            <a:endParaRPr lang="en-US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142909" y="3381827"/>
            <a:ext cx="147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show</a:t>
            </a:r>
            <a:r>
              <a:rPr lang="de-DE" sz="1200" dirty="0" smtClean="0"/>
              <a:t> „Login“ Button</a:t>
            </a:r>
          </a:p>
          <a:p>
            <a:r>
              <a:rPr lang="de-DE" sz="1200" dirty="0" smtClean="0"/>
              <a:t>(</a:t>
            </a:r>
            <a:r>
              <a:rPr lang="de-DE" sz="1200" dirty="0" err="1" smtClean="0"/>
              <a:t>actor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anonym)</a:t>
            </a:r>
            <a:endParaRPr lang="en-US" sz="1200" dirty="0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97699" y="4077072"/>
            <a:ext cx="16201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69708" y="3861048"/>
            <a:ext cx="1262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User </a:t>
            </a:r>
            <a:r>
              <a:rPr lang="de-DE" sz="1200" dirty="0" err="1" smtClean="0"/>
              <a:t>logs</a:t>
            </a:r>
            <a:r>
              <a:rPr lang="de-DE" sz="1200" dirty="0" smtClean="0"/>
              <a:t> in</a:t>
            </a:r>
            <a:endParaRPr lang="en-US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1752181" y="4240060"/>
            <a:ext cx="34352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5436096" y="4699010"/>
            <a:ext cx="21067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if</a:t>
            </a:r>
            <a:r>
              <a:rPr lang="de-DE" sz="1200" dirty="0" smtClean="0"/>
              <a:t>(</a:t>
            </a:r>
            <a:r>
              <a:rPr lang="de-DE" sz="1200" dirty="0" err="1" smtClean="0"/>
              <a:t>user</a:t>
            </a:r>
            <a:r>
              <a:rPr lang="de-DE" sz="1200" dirty="0" smtClean="0"/>
              <a:t> </a:t>
            </a:r>
            <a:r>
              <a:rPr lang="de-DE" sz="1200" dirty="0" err="1" smtClean="0"/>
              <a:t>found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username)</a:t>
            </a:r>
          </a:p>
          <a:p>
            <a:r>
              <a:rPr lang="de-DE" sz="1200" dirty="0" smtClean="0"/>
              <a:t>    </a:t>
            </a:r>
            <a:r>
              <a:rPr lang="de-DE" sz="1200" dirty="0" err="1" smtClean="0"/>
              <a:t>merge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anonymous</a:t>
            </a:r>
            <a:r>
              <a:rPr lang="de-DE" sz="1200" dirty="0" smtClean="0"/>
              <a:t> </a:t>
            </a:r>
            <a:r>
              <a:rPr lang="de-DE" sz="1200" dirty="0" err="1" smtClean="0"/>
              <a:t>user</a:t>
            </a:r>
            <a:endParaRPr lang="de-DE" sz="1200" dirty="0" smtClean="0"/>
          </a:p>
          <a:p>
            <a:r>
              <a:rPr lang="de-DE" sz="1200" dirty="0"/>
              <a:t> </a:t>
            </a:r>
            <a:r>
              <a:rPr lang="de-DE" sz="1200" dirty="0" smtClean="0"/>
              <a:t>   </a:t>
            </a:r>
            <a:r>
              <a:rPr lang="de-DE" sz="1200" dirty="0" err="1" smtClean="0"/>
              <a:t>set</a:t>
            </a:r>
            <a:r>
              <a:rPr lang="de-DE" sz="1200" dirty="0" smtClean="0"/>
              <a:t> </a:t>
            </a:r>
            <a:r>
              <a:rPr lang="de-DE" sz="1200" dirty="0" err="1" smtClean="0"/>
              <a:t>user</a:t>
            </a:r>
            <a:r>
              <a:rPr lang="de-DE" sz="1200" dirty="0" smtClean="0"/>
              <a:t> </a:t>
            </a:r>
            <a:r>
              <a:rPr lang="de-DE" sz="1200" dirty="0" err="1" smtClean="0"/>
              <a:t>as</a:t>
            </a:r>
            <a:r>
              <a:rPr lang="de-DE" sz="1200" dirty="0" smtClean="0"/>
              <a:t> </a:t>
            </a:r>
            <a:r>
              <a:rPr lang="de-DE" sz="1200" dirty="0" err="1" smtClean="0"/>
              <a:t>actor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session</a:t>
            </a:r>
            <a:endParaRPr lang="de-DE" sz="1200" dirty="0" smtClean="0"/>
          </a:p>
          <a:p>
            <a:r>
              <a:rPr lang="de-DE" sz="1200" dirty="0" err="1" smtClean="0"/>
              <a:t>else</a:t>
            </a:r>
            <a:endParaRPr lang="de-DE" sz="1200" dirty="0" smtClean="0"/>
          </a:p>
          <a:p>
            <a:r>
              <a:rPr lang="de-DE" sz="1200" dirty="0" smtClean="0"/>
              <a:t>    </a:t>
            </a: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 err="1" smtClean="0"/>
              <a:t>user</a:t>
            </a:r>
            <a:endParaRPr lang="de-DE" sz="1200" dirty="0" smtClean="0"/>
          </a:p>
          <a:p>
            <a:r>
              <a:rPr lang="de-DE" sz="1200" dirty="0" smtClean="0"/>
              <a:t>    </a:t>
            </a:r>
            <a:r>
              <a:rPr lang="de-DE" sz="1200" dirty="0" err="1" smtClean="0"/>
              <a:t>merge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anonymous</a:t>
            </a:r>
            <a:r>
              <a:rPr lang="de-DE" sz="1200" dirty="0" smtClean="0"/>
              <a:t> </a:t>
            </a:r>
            <a:r>
              <a:rPr lang="de-DE" sz="1200" dirty="0" err="1" smtClean="0"/>
              <a:t>user</a:t>
            </a:r>
            <a:endParaRPr lang="de-DE" sz="1200" dirty="0" smtClean="0"/>
          </a:p>
          <a:p>
            <a:r>
              <a:rPr lang="de-DE" sz="1200" dirty="0" smtClean="0"/>
              <a:t>    </a:t>
            </a:r>
            <a:r>
              <a:rPr lang="de-DE" sz="1200" dirty="0" err="1" smtClean="0"/>
              <a:t>set</a:t>
            </a:r>
            <a:r>
              <a:rPr lang="de-DE" sz="1200" dirty="0" smtClean="0"/>
              <a:t> </a:t>
            </a:r>
            <a:r>
              <a:rPr lang="de-DE" sz="1200" dirty="0" err="1" smtClean="0"/>
              <a:t>user</a:t>
            </a:r>
            <a:r>
              <a:rPr lang="de-DE" sz="1200" dirty="0" smtClean="0"/>
              <a:t> </a:t>
            </a:r>
            <a:r>
              <a:rPr lang="de-DE" sz="1200" dirty="0" err="1" smtClean="0"/>
              <a:t>as</a:t>
            </a:r>
            <a:r>
              <a:rPr lang="de-DE" sz="1200" dirty="0" smtClean="0"/>
              <a:t> </a:t>
            </a:r>
            <a:r>
              <a:rPr lang="de-DE" sz="1200" dirty="0" err="1" smtClean="0"/>
              <a:t>actor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session</a:t>
            </a:r>
            <a:endParaRPr lang="de-DE" sz="1200" dirty="0" smtClean="0"/>
          </a:p>
          <a:p>
            <a:endParaRPr lang="de-DE" sz="1200" dirty="0" smtClean="0"/>
          </a:p>
          <a:p>
            <a:endParaRPr lang="en-US" sz="1200" dirty="0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1744232" y="6073977"/>
            <a:ext cx="34334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331712" y="581629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l</a:t>
            </a:r>
            <a:r>
              <a:rPr lang="de-DE" sz="1200" dirty="0" err="1" smtClean="0"/>
              <a:t>oad</a:t>
            </a:r>
            <a:r>
              <a:rPr lang="de-DE" sz="1200" dirty="0" smtClean="0"/>
              <a:t> </a:t>
            </a:r>
            <a:r>
              <a:rPr lang="de-DE" sz="1200" dirty="0" err="1" smtClean="0"/>
              <a:t>user</a:t>
            </a:r>
            <a:endParaRPr lang="en-US" sz="1200" dirty="0"/>
          </a:p>
        </p:txBody>
      </p:sp>
      <p:sp>
        <p:nvSpPr>
          <p:cNvPr id="33" name="Textfeld 32"/>
          <p:cNvSpPr txBox="1"/>
          <p:nvPr/>
        </p:nvSpPr>
        <p:spPr>
          <a:xfrm>
            <a:off x="92735" y="6073977"/>
            <a:ext cx="1571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show</a:t>
            </a:r>
            <a:r>
              <a:rPr lang="de-DE" sz="1200" dirty="0" smtClean="0"/>
              <a:t> „</a:t>
            </a:r>
            <a:r>
              <a:rPr lang="de-DE" sz="1200" dirty="0" err="1" smtClean="0"/>
              <a:t>Logout</a:t>
            </a:r>
            <a:r>
              <a:rPr lang="de-DE" sz="1200" dirty="0" smtClean="0"/>
              <a:t>“ Button</a:t>
            </a:r>
          </a:p>
          <a:p>
            <a:r>
              <a:rPr lang="de-DE" sz="1200" dirty="0" smtClean="0"/>
              <a:t>(</a:t>
            </a:r>
            <a:r>
              <a:rPr lang="de-DE" sz="1200" dirty="0" err="1" smtClean="0"/>
              <a:t>user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authenticated</a:t>
            </a:r>
            <a:r>
              <a:rPr lang="de-DE" sz="1200" dirty="0" smtClean="0"/>
              <a:t>)</a:t>
            </a:r>
            <a:endParaRPr lang="en-US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2462293" y="3962673"/>
            <a:ext cx="1262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OAuth</a:t>
            </a:r>
            <a:r>
              <a:rPr lang="de-DE" sz="1200" dirty="0" smtClean="0"/>
              <a:t> </a:t>
            </a:r>
            <a:r>
              <a:rPr lang="de-DE" sz="1200" dirty="0" err="1" smtClean="0"/>
              <a:t>protocol</a:t>
            </a:r>
            <a:endParaRPr lang="en-US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2289379" y="155679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load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2302497" y="3103960"/>
            <a:ext cx="815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getActor</a:t>
            </a:r>
            <a:r>
              <a:rPr lang="de-DE" sz="1200" dirty="0" smtClean="0"/>
              <a:t>()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487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de-DE" sz="3200" dirty="0" err="1" smtClean="0"/>
              <a:t>Logout</a:t>
            </a:r>
            <a:r>
              <a:rPr lang="de-DE" sz="3200" dirty="0" smtClean="0"/>
              <a:t> </a:t>
            </a:r>
            <a:r>
              <a:rPr lang="de-DE" sz="3200" dirty="0" err="1" smtClean="0"/>
              <a:t>from</a:t>
            </a:r>
            <a:r>
              <a:rPr lang="de-DE" sz="3200" dirty="0" smtClean="0"/>
              <a:t> </a:t>
            </a:r>
            <a:r>
              <a:rPr lang="de-DE" sz="3200" dirty="0" err="1" smtClean="0"/>
              <a:t>Authenticated</a:t>
            </a:r>
            <a:r>
              <a:rPr lang="de-DE" sz="3200" dirty="0" smtClean="0"/>
              <a:t> Session</a:t>
            </a:r>
            <a:endParaRPr lang="en-US" sz="3200" dirty="0"/>
          </a:p>
        </p:txBody>
      </p:sp>
      <p:sp>
        <p:nvSpPr>
          <p:cNvPr id="11" name="Rechteck 10"/>
          <p:cNvSpPr/>
          <p:nvPr/>
        </p:nvSpPr>
        <p:spPr>
          <a:xfrm>
            <a:off x="1115616" y="90872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Browser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4572000" y="90872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en-US" dirty="0"/>
          </a:p>
        </p:txBody>
      </p:sp>
      <p:cxnSp>
        <p:nvCxnSpPr>
          <p:cNvPr id="14" name="Gerade Verbindung mit Pfeil 13"/>
          <p:cNvCxnSpPr>
            <a:stCxn id="11" idx="2"/>
          </p:cNvCxnSpPr>
          <p:nvPr/>
        </p:nvCxnSpPr>
        <p:spPr>
          <a:xfrm>
            <a:off x="1727684" y="1268760"/>
            <a:ext cx="0" cy="5301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2" idx="2"/>
          </p:cNvCxnSpPr>
          <p:nvPr/>
        </p:nvCxnSpPr>
        <p:spPr>
          <a:xfrm>
            <a:off x="5184068" y="1268760"/>
            <a:ext cx="0" cy="5301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1744232" y="1742464"/>
            <a:ext cx="34334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331712" y="1484784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l</a:t>
            </a:r>
            <a:r>
              <a:rPr lang="de-DE" sz="1200" dirty="0" err="1" smtClean="0"/>
              <a:t>oad</a:t>
            </a:r>
            <a:r>
              <a:rPr lang="de-DE" sz="1200" dirty="0" smtClean="0"/>
              <a:t> </a:t>
            </a:r>
            <a:r>
              <a:rPr lang="de-DE" sz="1200" dirty="0" err="1" smtClean="0"/>
              <a:t>user</a:t>
            </a:r>
            <a:endParaRPr lang="en-US" sz="1200" dirty="0"/>
          </a:p>
        </p:txBody>
      </p:sp>
      <p:sp>
        <p:nvSpPr>
          <p:cNvPr id="33" name="Textfeld 32"/>
          <p:cNvSpPr txBox="1"/>
          <p:nvPr/>
        </p:nvSpPr>
        <p:spPr>
          <a:xfrm>
            <a:off x="92735" y="1742464"/>
            <a:ext cx="1571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show</a:t>
            </a:r>
            <a:r>
              <a:rPr lang="de-DE" sz="1200" dirty="0" smtClean="0"/>
              <a:t> „</a:t>
            </a:r>
            <a:r>
              <a:rPr lang="de-DE" sz="1200" dirty="0" err="1" smtClean="0"/>
              <a:t>Logout</a:t>
            </a:r>
            <a:r>
              <a:rPr lang="de-DE" sz="1200" dirty="0" smtClean="0"/>
              <a:t>“ Button</a:t>
            </a:r>
          </a:p>
          <a:p>
            <a:r>
              <a:rPr lang="de-DE" sz="1200" dirty="0" smtClean="0"/>
              <a:t>(</a:t>
            </a:r>
            <a:r>
              <a:rPr lang="de-DE" sz="1200" dirty="0" err="1" smtClean="0"/>
              <a:t>user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authenticated</a:t>
            </a:r>
            <a:r>
              <a:rPr lang="de-DE" sz="1200" dirty="0" smtClean="0"/>
              <a:t>)</a:t>
            </a:r>
            <a:endParaRPr lang="en-US" sz="1200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1763688" y="2761609"/>
            <a:ext cx="34334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351168" y="2503929"/>
            <a:ext cx="585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logout</a:t>
            </a:r>
            <a:endParaRPr lang="en-US" sz="1200" dirty="0"/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97699" y="2564904"/>
            <a:ext cx="16201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69708" y="2348880"/>
            <a:ext cx="1262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User </a:t>
            </a:r>
            <a:r>
              <a:rPr lang="de-DE" sz="1200" dirty="0" err="1" smtClean="0"/>
              <a:t>logs</a:t>
            </a:r>
            <a:r>
              <a:rPr lang="de-DE" sz="1200" dirty="0" smtClean="0"/>
              <a:t> out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5197186" y="2780928"/>
            <a:ext cx="264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</a:t>
            </a:r>
            <a:r>
              <a:rPr lang="de-DE" sz="1200" dirty="0" err="1" smtClean="0"/>
              <a:t>reate</a:t>
            </a:r>
            <a:r>
              <a:rPr lang="de-DE" sz="1200" dirty="0" smtClean="0"/>
              <a:t> </a:t>
            </a:r>
            <a:r>
              <a:rPr lang="de-DE" sz="1200" dirty="0" err="1" smtClean="0"/>
              <a:t>anonymous</a:t>
            </a:r>
            <a:r>
              <a:rPr lang="de-DE" sz="1200" dirty="0" smtClean="0"/>
              <a:t> </a:t>
            </a:r>
            <a:r>
              <a:rPr lang="de-DE" sz="1200" dirty="0" err="1" smtClean="0"/>
              <a:t>user</a:t>
            </a:r>
            <a:endParaRPr lang="de-DE" sz="1200" dirty="0" smtClean="0"/>
          </a:p>
          <a:p>
            <a:r>
              <a:rPr lang="de-DE" sz="1200" dirty="0" smtClean="0"/>
              <a:t>Set </a:t>
            </a:r>
            <a:r>
              <a:rPr lang="de-DE" sz="1200" dirty="0" err="1" smtClean="0"/>
              <a:t>anonymous</a:t>
            </a:r>
            <a:r>
              <a:rPr lang="de-DE" sz="1200" dirty="0" smtClean="0"/>
              <a:t> </a:t>
            </a:r>
            <a:r>
              <a:rPr lang="de-DE" sz="1200" dirty="0" err="1" smtClean="0"/>
              <a:t>user</a:t>
            </a:r>
            <a:r>
              <a:rPr lang="de-DE" sz="1200" dirty="0" smtClean="0"/>
              <a:t> </a:t>
            </a:r>
            <a:r>
              <a:rPr lang="de-DE" sz="1200" dirty="0" err="1" smtClean="0"/>
              <a:t>as</a:t>
            </a:r>
            <a:r>
              <a:rPr lang="de-DE" sz="1200" dirty="0" smtClean="0"/>
              <a:t> </a:t>
            </a:r>
            <a:r>
              <a:rPr lang="de-DE" sz="1200" dirty="0" err="1" smtClean="0"/>
              <a:t>actor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session</a:t>
            </a:r>
            <a:endParaRPr lang="de-DE" sz="1200" dirty="0" smtClean="0"/>
          </a:p>
          <a:p>
            <a:endParaRPr lang="en-US" sz="1200" dirty="0"/>
          </a:p>
        </p:txBody>
      </p:sp>
      <p:cxnSp>
        <p:nvCxnSpPr>
          <p:cNvPr id="39" name="Gerade Verbindung mit Pfeil 38"/>
          <p:cNvCxnSpPr/>
          <p:nvPr/>
        </p:nvCxnSpPr>
        <p:spPr>
          <a:xfrm>
            <a:off x="1752272" y="3501008"/>
            <a:ext cx="34334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339752" y="324332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l</a:t>
            </a:r>
            <a:r>
              <a:rPr lang="de-DE" sz="1200" dirty="0" err="1" smtClean="0"/>
              <a:t>oad</a:t>
            </a:r>
            <a:r>
              <a:rPr lang="de-DE" sz="1200" dirty="0" smtClean="0"/>
              <a:t> </a:t>
            </a:r>
            <a:r>
              <a:rPr lang="de-DE" sz="1200" dirty="0" err="1" smtClean="0"/>
              <a:t>user</a:t>
            </a:r>
            <a:endParaRPr lang="en-US" sz="1200" dirty="0"/>
          </a:p>
        </p:txBody>
      </p:sp>
      <p:sp>
        <p:nvSpPr>
          <p:cNvPr id="41" name="Textfeld 40"/>
          <p:cNvSpPr txBox="1"/>
          <p:nvPr/>
        </p:nvSpPr>
        <p:spPr>
          <a:xfrm>
            <a:off x="148372" y="3831431"/>
            <a:ext cx="147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show</a:t>
            </a:r>
            <a:r>
              <a:rPr lang="de-DE" sz="1200" dirty="0" smtClean="0"/>
              <a:t> „Login“ Button</a:t>
            </a:r>
          </a:p>
          <a:p>
            <a:r>
              <a:rPr lang="de-DE" sz="1200" dirty="0" smtClean="0"/>
              <a:t>(</a:t>
            </a:r>
            <a:r>
              <a:rPr lang="de-DE" sz="1200" dirty="0" err="1" smtClean="0"/>
              <a:t>user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anonym)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680706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Bildschirmpräsentation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Anonymous Session -&gt; Authenticated Session</vt:lpstr>
      <vt:lpstr>Logout from Authenticated Session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 Session -&gt; Authenticated Session</dc:title>
  <dc:creator>MoritzTheile</dc:creator>
  <cp:lastModifiedBy>MoritzTheile</cp:lastModifiedBy>
  <cp:revision>6</cp:revision>
  <dcterms:created xsi:type="dcterms:W3CDTF">2015-05-19T11:22:31Z</dcterms:created>
  <dcterms:modified xsi:type="dcterms:W3CDTF">2015-05-19T16:24:10Z</dcterms:modified>
</cp:coreProperties>
</file>