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06" r:id="rId3"/>
    <p:sldId id="364" r:id="rId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63A8C7"/>
    <a:srgbClr val="0066CC"/>
    <a:srgbClr val="FFFF99"/>
    <a:srgbClr val="FEE4A2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3" autoAdjust="0"/>
    <p:restoredTop sz="94660"/>
  </p:normalViewPr>
  <p:slideViewPr>
    <p:cSldViewPr>
      <p:cViewPr>
        <p:scale>
          <a:sx n="100" d="100"/>
          <a:sy n="100" d="100"/>
        </p:scale>
        <p:origin x="-1464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5498F-9498-4BAB-9C70-039D3B771BFA}" type="datetimeFigureOut">
              <a:rPr lang="de-CH"/>
              <a:pPr>
                <a:defRPr/>
              </a:pPr>
              <a:t>08.07.2015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57D32-7E5F-4730-B996-ED8F7E3E8DA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473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3B86A-8733-4146-B0EA-31F5140A4AA1}" type="datetimeFigureOut">
              <a:rPr lang="de-CH"/>
              <a:pPr>
                <a:defRPr/>
              </a:pPr>
              <a:t>08.07.2015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41733-49CC-4CEA-A6F7-FF1F8805D67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786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70868-F630-4CEF-B760-7EDD92F79678}" type="datetimeFigureOut">
              <a:rPr lang="de-CH"/>
              <a:pPr>
                <a:defRPr/>
              </a:pPr>
              <a:t>08.07.2015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7B4C8-9DF1-40BE-96D3-AA026442714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422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4727D-FD90-4A36-AD5A-BC983ED7D13D}" type="datetimeFigureOut">
              <a:rPr lang="de-CH"/>
              <a:pPr>
                <a:defRPr/>
              </a:pPr>
              <a:t>08.07.2015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8D704-A3FB-469A-BBC2-5320AE2E3A0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293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8272E-6C2D-4CCF-8FDB-7325FD2D70B8}" type="datetimeFigureOut">
              <a:rPr lang="de-CH"/>
              <a:pPr>
                <a:defRPr/>
              </a:pPr>
              <a:t>08.07.2015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6293E-EE4D-472B-8A25-E37C4891A60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741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731F3-BBEC-4FE5-9823-BC6228F3E48A}" type="datetimeFigureOut">
              <a:rPr lang="de-CH"/>
              <a:pPr>
                <a:defRPr/>
              </a:pPr>
              <a:t>08.07.2015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486B9-E117-4B45-92D3-FF80A297AAB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CF1A5-1B16-4A3E-97B9-96989C1F17F8}" type="datetimeFigureOut">
              <a:rPr lang="de-CH"/>
              <a:pPr>
                <a:defRPr/>
              </a:pPr>
              <a:t>08.07.2015</a:t>
            </a:fld>
            <a:endParaRPr lang="de-CH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8D830-F244-42D4-8D44-B148E9D27F1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808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69C97-00B1-4E34-A0FA-1EA6D2C5B2FA}" type="datetimeFigureOut">
              <a:rPr lang="de-CH"/>
              <a:pPr>
                <a:defRPr/>
              </a:pPr>
              <a:t>08.07.2015</a:t>
            </a:fld>
            <a:endParaRPr lang="de-CH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D54D9-5622-402A-B669-2F79ED3A03F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875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65AF-9B7E-42EC-A0A0-602F77A4D68C}" type="datetimeFigureOut">
              <a:rPr lang="de-CH"/>
              <a:pPr>
                <a:defRPr/>
              </a:pPr>
              <a:t>08.07.2015</a:t>
            </a:fld>
            <a:endParaRPr lang="de-CH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FEF2F-3C3C-45E9-95CF-0CC94332580D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473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FF62D-EA97-428F-B3C4-E37412BA5B03}" type="datetimeFigureOut">
              <a:rPr lang="de-CH"/>
              <a:pPr>
                <a:defRPr/>
              </a:pPr>
              <a:t>08.07.2015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940F0-D728-4F13-8F25-05240A15FE7F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003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55AC0-D609-4DA9-96A5-DE4EBD004DCB}" type="datetimeFigureOut">
              <a:rPr lang="de-CH"/>
              <a:pPr>
                <a:defRPr/>
              </a:pPr>
              <a:t>08.07.2015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5C8EF-E3C2-48A7-AFDC-16253C1B595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90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  <a:endParaRPr lang="de-CH" altLang="de-DE" smtClean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  <a:endParaRPr lang="de-CH" altLang="de-DE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04B817-C7C7-40B4-83D8-12C9F6BD9FF5}" type="datetimeFigureOut">
              <a:rPr lang="de-CH"/>
              <a:pPr>
                <a:defRPr/>
              </a:pPr>
              <a:t>08.07.2015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0AF8485-9F41-4471-8A5D-E892B5D00DFE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2944117" y="4293096"/>
            <a:ext cx="1676400" cy="79533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 smtClean="0"/>
              <a:t>loginId</a:t>
            </a:r>
            <a:endParaRPr lang="de-DE" altLang="de-DE" sz="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471064"/>
          </a:xfrm>
        </p:spPr>
        <p:txBody>
          <a:bodyPr/>
          <a:lstStyle/>
          <a:p>
            <a:r>
              <a:rPr lang="de-DE" dirty="0" err="1" smtClean="0"/>
              <a:t>Actor</a:t>
            </a:r>
            <a:endParaRPr lang="en-US" dirty="0"/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2335312" y="1042938"/>
            <a:ext cx="3062287" cy="94615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Session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long</a:t>
            </a:r>
            <a:r>
              <a:rPr lang="de-DE" altLang="de-DE" sz="800" dirty="0"/>
              <a:t> </a:t>
            </a:r>
            <a:r>
              <a:rPr lang="de-DE" altLang="de-DE" sz="800" dirty="0" err="1"/>
              <a:t>creationTimestamp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smtClean="0"/>
              <a:t>String </a:t>
            </a:r>
            <a:r>
              <a:rPr lang="de-DE" altLang="de-DE" sz="800" dirty="0" err="1" smtClean="0"/>
              <a:t>sessionId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 smtClean="0"/>
              <a:t>browserMark</a:t>
            </a:r>
            <a:endParaRPr lang="de-DE" altLang="de-DE" sz="800" dirty="0"/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3680718" y="1989088"/>
            <a:ext cx="2032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cxnSp>
        <p:nvCxnSpPr>
          <p:cNvPr id="55" name="Gewinkelte Verbindung 54"/>
          <p:cNvCxnSpPr>
            <a:stCxn id="54" idx="2"/>
            <a:endCxn id="58" idx="0"/>
          </p:cNvCxnSpPr>
          <p:nvPr/>
        </p:nvCxnSpPr>
        <p:spPr>
          <a:xfrm rot="16200000" flipH="1">
            <a:off x="3565793" y="2345313"/>
            <a:ext cx="438706" cy="5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2566147" y="2702011"/>
            <a:ext cx="2221877" cy="5910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Session2User</a:t>
            </a:r>
            <a:endParaRPr lang="de-DE" altLang="de-DE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smtClean="0"/>
              <a:t>String </a:t>
            </a:r>
            <a:r>
              <a:rPr lang="de-DE" altLang="de-DE" sz="800" dirty="0" err="1" smtClean="0"/>
              <a:t>sessionId</a:t>
            </a:r>
            <a:endParaRPr lang="de-DE" altLang="de-DE" sz="800" dirty="0"/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3652020" y="2567494"/>
            <a:ext cx="27190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3652020" y="3349601"/>
            <a:ext cx="27190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1800" dirty="0"/>
          </a:p>
        </p:txBody>
      </p:sp>
      <p:cxnSp>
        <p:nvCxnSpPr>
          <p:cNvPr id="61" name="Gewinkelte Verbindung 60"/>
          <p:cNvCxnSpPr>
            <a:stCxn id="60" idx="2"/>
          </p:cNvCxnSpPr>
          <p:nvPr/>
        </p:nvCxnSpPr>
        <p:spPr>
          <a:xfrm rot="16200000" flipH="1">
            <a:off x="3496253" y="3779821"/>
            <a:ext cx="585649" cy="22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3677085" y="4153396"/>
            <a:ext cx="2032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5" name="Rechteck 4"/>
          <p:cNvSpPr/>
          <p:nvPr/>
        </p:nvSpPr>
        <p:spPr>
          <a:xfrm>
            <a:off x="2123728" y="3780924"/>
            <a:ext cx="3456384" cy="2240364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84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539552" y="611187"/>
            <a:ext cx="1676400" cy="79533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 smtClean="0"/>
              <a:t>loginId</a:t>
            </a:r>
            <a:endParaRPr lang="de-DE" altLang="de-DE" sz="800" dirty="0"/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3479281" y="2207791"/>
            <a:ext cx="3062287" cy="94615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Supporter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long creationTimestamp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enum MOOD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shoutout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72889" y="2290342"/>
            <a:ext cx="1119188" cy="111283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Hero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File </a:t>
            </a:r>
            <a:r>
              <a:rPr lang="de-DE" altLang="de-DE" sz="800" dirty="0" err="1"/>
              <a:t>profilePic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File </a:t>
            </a:r>
            <a:r>
              <a:rPr lang="de-DE" altLang="de-DE" sz="800" dirty="0" err="1"/>
              <a:t>idScan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homepageLink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description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boolean</a:t>
            </a:r>
            <a:r>
              <a:rPr lang="de-DE" altLang="de-DE" sz="800" dirty="0"/>
              <a:t> </a:t>
            </a:r>
            <a:r>
              <a:rPr lang="de-DE" altLang="de-DE" sz="800" dirty="0" err="1"/>
              <a:t>enabled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828750" y="1412875"/>
            <a:ext cx="14763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3274493" y="2642815"/>
            <a:ext cx="20478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1692077" y="2648148"/>
            <a:ext cx="14763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31" name="Rectangle 4"/>
          <p:cNvSpPr>
            <a:spLocks noChangeArrowheads="1"/>
          </p:cNvSpPr>
          <p:nvPr/>
        </p:nvSpPr>
        <p:spPr bwMode="auto">
          <a:xfrm>
            <a:off x="3560292" y="5366916"/>
            <a:ext cx="2981275" cy="1014412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Invitation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long</a:t>
            </a:r>
            <a:r>
              <a:rPr lang="de-DE" altLang="de-DE" sz="800" dirty="0"/>
              <a:t> </a:t>
            </a:r>
            <a:r>
              <a:rPr lang="de-DE" altLang="de-DE" sz="800" dirty="0" err="1"/>
              <a:t>creationTimestamp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invitID</a:t>
            </a:r>
            <a:endParaRPr lang="de-DE" altLang="de-DE" sz="800" dirty="0"/>
          </a:p>
        </p:txBody>
      </p:sp>
      <p:sp>
        <p:nvSpPr>
          <p:cNvPr id="30733" name="Text Box 9"/>
          <p:cNvSpPr txBox="1">
            <a:spLocks noChangeArrowheads="1"/>
          </p:cNvSpPr>
          <p:nvPr/>
        </p:nvSpPr>
        <p:spPr bwMode="auto">
          <a:xfrm>
            <a:off x="3680718" y="3144143"/>
            <a:ext cx="2032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cxnSp>
        <p:nvCxnSpPr>
          <p:cNvPr id="108" name="Gewinkelte Verbindung 107"/>
          <p:cNvCxnSpPr>
            <a:stCxn id="30733" idx="2"/>
            <a:endCxn id="38" idx="0"/>
          </p:cNvCxnSpPr>
          <p:nvPr/>
        </p:nvCxnSpPr>
        <p:spPr>
          <a:xfrm rot="16200000" flipH="1">
            <a:off x="3565793" y="3500368"/>
            <a:ext cx="438706" cy="5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bgerundete rechteckige Legende 111"/>
          <p:cNvSpPr/>
          <p:nvPr/>
        </p:nvSpPr>
        <p:spPr>
          <a:xfrm>
            <a:off x="3866456" y="3394968"/>
            <a:ext cx="388937" cy="114300"/>
          </a:xfrm>
          <a:prstGeom prst="wedgeRoundRectCallout">
            <a:avLst>
              <a:gd name="adj1" fmla="val -70103"/>
              <a:gd name="adj2" fmla="val -13029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issued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46" name="Text Box 9"/>
          <p:cNvSpPr txBox="1">
            <a:spLocks noChangeArrowheads="1"/>
          </p:cNvSpPr>
          <p:nvPr/>
        </p:nvSpPr>
        <p:spPr bwMode="auto">
          <a:xfrm>
            <a:off x="788938" y="2152229"/>
            <a:ext cx="23018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sp>
        <p:nvSpPr>
          <p:cNvPr id="30747" name="Rectangle 4"/>
          <p:cNvSpPr>
            <a:spLocks noChangeArrowheads="1"/>
          </p:cNvSpPr>
          <p:nvPr/>
        </p:nvSpPr>
        <p:spPr bwMode="auto">
          <a:xfrm>
            <a:off x="5187430" y="3785058"/>
            <a:ext cx="3200994" cy="792163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Invitation2Supporter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 smtClean="0"/>
              <a:t>long</a:t>
            </a:r>
            <a:r>
              <a:rPr lang="de-DE" altLang="de-DE" sz="800" dirty="0" smtClean="0"/>
              <a:t> </a:t>
            </a:r>
            <a:r>
              <a:rPr lang="de-DE" altLang="de-DE" sz="800" dirty="0" err="1"/>
              <a:t>timestamp</a:t>
            </a:r>
            <a:endParaRPr lang="de-DE" altLang="de-DE" sz="800" dirty="0"/>
          </a:p>
        </p:txBody>
      </p:sp>
      <p:sp>
        <p:nvSpPr>
          <p:cNvPr id="30748" name="Text Box 9"/>
          <p:cNvSpPr txBox="1">
            <a:spLocks noChangeArrowheads="1"/>
          </p:cNvSpPr>
          <p:nvPr/>
        </p:nvSpPr>
        <p:spPr bwMode="auto">
          <a:xfrm>
            <a:off x="5699298" y="3640584"/>
            <a:ext cx="9683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30749" name="Text Box 9"/>
          <p:cNvSpPr txBox="1">
            <a:spLocks noChangeArrowheads="1"/>
          </p:cNvSpPr>
          <p:nvPr/>
        </p:nvSpPr>
        <p:spPr bwMode="auto">
          <a:xfrm>
            <a:off x="5697091" y="3209230"/>
            <a:ext cx="968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47" name="Gewinkelte Verbindung 46"/>
          <p:cNvCxnSpPr>
            <a:stCxn id="30749" idx="2"/>
            <a:endCxn id="30748" idx="0"/>
          </p:cNvCxnSpPr>
          <p:nvPr/>
        </p:nvCxnSpPr>
        <p:spPr>
          <a:xfrm rot="16200000" flipH="1">
            <a:off x="5600786" y="3493653"/>
            <a:ext cx="291654" cy="2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/>
          <p:cNvCxnSpPr>
            <a:stCxn id="30726" idx="1"/>
            <a:endCxn id="30727" idx="3"/>
          </p:cNvCxnSpPr>
          <p:nvPr/>
        </p:nvCxnSpPr>
        <p:spPr>
          <a:xfrm rot="10800000" flipV="1">
            <a:off x="1839715" y="2711871"/>
            <a:ext cx="1434778" cy="53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30725" idx="2"/>
            <a:endCxn id="30746" idx="0"/>
          </p:cNvCxnSpPr>
          <p:nvPr/>
        </p:nvCxnSpPr>
        <p:spPr>
          <a:xfrm rot="16200000" flipH="1">
            <a:off x="602679" y="1850876"/>
            <a:ext cx="601242" cy="14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9"/>
          <p:cNvSpPr txBox="1">
            <a:spLocks noChangeArrowheads="1"/>
          </p:cNvSpPr>
          <p:nvPr/>
        </p:nvSpPr>
        <p:spPr bwMode="auto">
          <a:xfrm>
            <a:off x="5796136" y="5222932"/>
            <a:ext cx="1031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 smtClean="0"/>
              <a:t>1</a:t>
            </a:r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5754241" y="4448145"/>
            <a:ext cx="1884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1800" dirty="0"/>
          </a:p>
        </p:txBody>
      </p:sp>
      <p:cxnSp>
        <p:nvCxnSpPr>
          <p:cNvPr id="75" name="Gewinkelte Verbindung 74"/>
          <p:cNvCxnSpPr>
            <a:stCxn id="74" idx="2"/>
            <a:endCxn id="73" idx="0"/>
          </p:cNvCxnSpPr>
          <p:nvPr/>
        </p:nvCxnSpPr>
        <p:spPr>
          <a:xfrm rot="5400000">
            <a:off x="5599208" y="4973666"/>
            <a:ext cx="497788" cy="7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6428482" y="745702"/>
            <a:ext cx="1676400" cy="397669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Donation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81" name="Text Box 9"/>
          <p:cNvSpPr txBox="1">
            <a:spLocks noChangeArrowheads="1"/>
          </p:cNvSpPr>
          <p:nvPr/>
        </p:nvSpPr>
        <p:spPr bwMode="auto">
          <a:xfrm>
            <a:off x="7110972" y="2014116"/>
            <a:ext cx="20478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0..*</a:t>
            </a:r>
            <a:endParaRPr lang="de-DE" altLang="de-DE" sz="1800" dirty="0"/>
          </a:p>
        </p:txBody>
      </p:sp>
      <p:sp>
        <p:nvSpPr>
          <p:cNvPr id="83" name="Text Box 9"/>
          <p:cNvSpPr txBox="1">
            <a:spLocks noChangeArrowheads="1"/>
          </p:cNvSpPr>
          <p:nvPr/>
        </p:nvSpPr>
        <p:spPr bwMode="auto">
          <a:xfrm>
            <a:off x="6573591" y="2434606"/>
            <a:ext cx="14763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84" name="Gewinkelte Verbindung 83"/>
          <p:cNvCxnSpPr>
            <a:stCxn id="81" idx="2"/>
            <a:endCxn id="83" idx="3"/>
          </p:cNvCxnSpPr>
          <p:nvPr/>
        </p:nvCxnSpPr>
        <p:spPr>
          <a:xfrm rot="5400000">
            <a:off x="6791581" y="2081878"/>
            <a:ext cx="351434" cy="4921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2566147" y="3857066"/>
            <a:ext cx="2221877" cy="5910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Supporter2Invitation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 smtClean="0"/>
              <a:t>long</a:t>
            </a:r>
            <a:r>
              <a:rPr lang="de-DE" altLang="de-DE" sz="800" dirty="0" smtClean="0"/>
              <a:t> </a:t>
            </a:r>
            <a:r>
              <a:rPr lang="de-DE" altLang="de-DE" sz="800" dirty="0" err="1"/>
              <a:t>timestamp</a:t>
            </a:r>
            <a:endParaRPr lang="de-DE" altLang="de-DE" sz="800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6196190" y="1628800"/>
            <a:ext cx="2221877" cy="3682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Supporter2Donations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7107797" y="1484784"/>
            <a:ext cx="9683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7105590" y="1183506"/>
            <a:ext cx="968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37" name="Gewinkelte Verbindung 36"/>
          <p:cNvCxnSpPr>
            <a:stCxn id="36" idx="2"/>
            <a:endCxn id="35" idx="0"/>
          </p:cNvCxnSpPr>
          <p:nvPr/>
        </p:nvCxnSpPr>
        <p:spPr>
          <a:xfrm rot="16200000" flipH="1">
            <a:off x="7074323" y="1402891"/>
            <a:ext cx="161578" cy="2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3652020" y="3722549"/>
            <a:ext cx="27190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1800" dirty="0"/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3741762" y="5228804"/>
            <a:ext cx="9683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739555" y="4504656"/>
            <a:ext cx="968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42" name="Gewinkelte Verbindung 41"/>
          <p:cNvCxnSpPr>
            <a:stCxn id="41" idx="2"/>
            <a:endCxn id="40" idx="0"/>
          </p:cNvCxnSpPr>
          <p:nvPr/>
        </p:nvCxnSpPr>
        <p:spPr>
          <a:xfrm rot="16200000" flipH="1">
            <a:off x="3496853" y="4935476"/>
            <a:ext cx="584448" cy="2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bgerundete rechteckige Legende 43"/>
          <p:cNvSpPr/>
          <p:nvPr/>
        </p:nvSpPr>
        <p:spPr>
          <a:xfrm>
            <a:off x="5964808" y="4916888"/>
            <a:ext cx="388937" cy="114300"/>
          </a:xfrm>
          <a:prstGeom prst="wedgeRoundRectCallout">
            <a:avLst>
              <a:gd name="adj1" fmla="val -70103"/>
              <a:gd name="adj2" fmla="val -13029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acceoted</a:t>
            </a:r>
            <a:endParaRPr lang="de-C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3419872" y="828507"/>
            <a:ext cx="2221877" cy="3682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User2Supporters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4440520" y="2005634"/>
            <a:ext cx="9683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48" name="Text Box 9"/>
          <p:cNvSpPr txBox="1">
            <a:spLocks noChangeArrowheads="1"/>
          </p:cNvSpPr>
          <p:nvPr/>
        </p:nvSpPr>
        <p:spPr bwMode="auto">
          <a:xfrm>
            <a:off x="4438313" y="1281486"/>
            <a:ext cx="968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49" name="Gewinkelte Verbindung 48"/>
          <p:cNvCxnSpPr>
            <a:stCxn id="48" idx="2"/>
            <a:endCxn id="46" idx="0"/>
          </p:cNvCxnSpPr>
          <p:nvPr/>
        </p:nvCxnSpPr>
        <p:spPr>
          <a:xfrm rot="16200000" flipH="1">
            <a:off x="4195611" y="1712306"/>
            <a:ext cx="584448" cy="2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3200674" y="943573"/>
            <a:ext cx="20478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51" name="Text Box 9"/>
          <p:cNvSpPr txBox="1">
            <a:spLocks noChangeArrowheads="1"/>
          </p:cNvSpPr>
          <p:nvPr/>
        </p:nvSpPr>
        <p:spPr bwMode="auto">
          <a:xfrm>
            <a:off x="2230214" y="948906"/>
            <a:ext cx="14763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  <a:endParaRPr lang="de-DE" altLang="de-DE" sz="1800" dirty="0"/>
          </a:p>
        </p:txBody>
      </p:sp>
      <p:cxnSp>
        <p:nvCxnSpPr>
          <p:cNvPr id="52" name="Gewinkelte Verbindung 51"/>
          <p:cNvCxnSpPr>
            <a:stCxn id="50" idx="1"/>
            <a:endCxn id="51" idx="3"/>
          </p:cNvCxnSpPr>
          <p:nvPr/>
        </p:nvCxnSpPr>
        <p:spPr>
          <a:xfrm rot="10800000" flipV="1">
            <a:off x="2377852" y="1012629"/>
            <a:ext cx="822822" cy="53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6852554" y="4314582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altLang="de-DE" sz="1100" dirty="0" smtClean="0">
                <a:solidFill>
                  <a:schemeClr val="bg1">
                    <a:lumMod val="75000"/>
                  </a:schemeClr>
                </a:solidFill>
              </a:rPr>
              <a:t>(=</a:t>
            </a:r>
            <a:r>
              <a:rPr lang="de-DE" altLang="de-DE" sz="1100" dirty="0" err="1" smtClean="0">
                <a:solidFill>
                  <a:schemeClr val="bg1">
                    <a:lumMod val="75000"/>
                  </a:schemeClr>
                </a:solidFill>
              </a:rPr>
              <a:t>Invitationclicks</a:t>
            </a:r>
            <a:r>
              <a:rPr lang="de-DE" altLang="de-DE" sz="11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de-DE" altLang="de-DE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471064"/>
          </a:xfrm>
        </p:spPr>
        <p:txBody>
          <a:bodyPr/>
          <a:lstStyle/>
          <a:p>
            <a:r>
              <a:rPr lang="de-DE" dirty="0" smtClean="0"/>
              <a:t>Core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436096" y="188640"/>
            <a:ext cx="3384376" cy="23762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5683932" y="1340768"/>
            <a:ext cx="1048308" cy="10081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3" descr="C:\Users\MoritzTheile\eclipse_SupeYou\com.supeyou.app\src\main\webapp\heroPics\skype_sm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882" y="377302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/>
        </p:nvSpPr>
        <p:spPr>
          <a:xfrm>
            <a:off x="350722" y="3212976"/>
            <a:ext cx="8469749" cy="33843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Invitation2Supporter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3" descr="C:\Users\MoritzTheile\eclipse_SupeYou\com.supeyou.app\src\main\webapp\heroPics\skype_sm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36" y="1749574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90" y="614107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Gekrümmte Verbindung 26"/>
          <p:cNvCxnSpPr>
            <a:stCxn id="29" idx="2"/>
            <a:endCxn id="32" idx="0"/>
          </p:cNvCxnSpPr>
          <p:nvPr/>
        </p:nvCxnSpPr>
        <p:spPr>
          <a:xfrm rot="5400000">
            <a:off x="415182" y="794209"/>
            <a:ext cx="435740" cy="74563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872296" y="452524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809217" y="787573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48" y="154647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154954" y="1384896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46" y="154647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831752" y="1384896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401" y="154647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1677607" y="1384896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Gekrümmte Verbindung 36"/>
          <p:cNvCxnSpPr>
            <a:stCxn id="29" idx="2"/>
            <a:endCxn id="34" idx="0"/>
          </p:cNvCxnSpPr>
          <p:nvPr/>
        </p:nvCxnSpPr>
        <p:spPr>
          <a:xfrm rot="5400000">
            <a:off x="753581" y="1132608"/>
            <a:ext cx="435740" cy="68836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ümmte Verbindung 37"/>
          <p:cNvCxnSpPr>
            <a:stCxn id="29" idx="2"/>
            <a:endCxn id="36" idx="0"/>
          </p:cNvCxnSpPr>
          <p:nvPr/>
        </p:nvCxnSpPr>
        <p:spPr>
          <a:xfrm rot="16200000" flipH="1">
            <a:off x="1193741" y="761284"/>
            <a:ext cx="435740" cy="81148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274" y="63167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Gekrümmte Verbindung 56"/>
          <p:cNvCxnSpPr>
            <a:stCxn id="59" idx="2"/>
            <a:endCxn id="61" idx="0"/>
          </p:cNvCxnSpPr>
          <p:nvPr/>
        </p:nvCxnSpPr>
        <p:spPr>
          <a:xfrm rot="5400000">
            <a:off x="2260757" y="1066088"/>
            <a:ext cx="435740" cy="237011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2471634" y="470091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2465401" y="805140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0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634" y="156404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feld 60"/>
          <p:cNvSpPr txBox="1"/>
          <p:nvPr/>
        </p:nvSpPr>
        <p:spPr>
          <a:xfrm>
            <a:off x="2254840" y="1402463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2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945" y="156404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feld 62"/>
          <p:cNvSpPr txBox="1"/>
          <p:nvPr/>
        </p:nvSpPr>
        <p:spPr>
          <a:xfrm>
            <a:off x="2710151" y="1402463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4" name="Gekrümmte Verbindung 63"/>
          <p:cNvCxnSpPr>
            <a:stCxn id="59" idx="2"/>
            <a:endCxn id="63" idx="0"/>
          </p:cNvCxnSpPr>
          <p:nvPr/>
        </p:nvCxnSpPr>
        <p:spPr>
          <a:xfrm rot="16200000" flipH="1">
            <a:off x="2488412" y="1075443"/>
            <a:ext cx="435740" cy="218300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121102" y="1628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0" name="Gekrümmte Verbindung 79"/>
          <p:cNvCxnSpPr>
            <a:endCxn id="28" idx="0"/>
          </p:cNvCxnSpPr>
          <p:nvPr/>
        </p:nvCxnSpPr>
        <p:spPr>
          <a:xfrm rot="5400000">
            <a:off x="1229408" y="-63190"/>
            <a:ext cx="263883" cy="76754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krümmte Verbindung 80"/>
          <p:cNvCxnSpPr>
            <a:endCxn id="58" idx="0"/>
          </p:cNvCxnSpPr>
          <p:nvPr/>
        </p:nvCxnSpPr>
        <p:spPr>
          <a:xfrm rot="16200000" flipH="1">
            <a:off x="2037525" y="-103764"/>
            <a:ext cx="281450" cy="86625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1630305" y="1628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2217002" y="163943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9" name="Pfeil nach rechts 88"/>
          <p:cNvSpPr/>
          <p:nvPr/>
        </p:nvSpPr>
        <p:spPr>
          <a:xfrm flipH="1">
            <a:off x="3291762" y="593822"/>
            <a:ext cx="914838" cy="372901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First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level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Pfeil nach rechts 90"/>
          <p:cNvSpPr/>
          <p:nvPr/>
        </p:nvSpPr>
        <p:spPr>
          <a:xfrm flipH="1">
            <a:off x="3283552" y="1431814"/>
            <a:ext cx="914838" cy="372901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Level &gt; 1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4970784" y="3555449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523445" y="4905164"/>
            <a:ext cx="8008995" cy="151216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List&lt;Invitation2Supporter&gt;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3419872" y="2607436"/>
            <a:ext cx="1332663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err="1" smtClean="0">
                <a:solidFill>
                  <a:schemeClr val="bg1">
                    <a:lumMod val="50000"/>
                  </a:schemeClr>
                </a:solidFill>
              </a:rPr>
              <a:t>Issued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50" dirty="0" err="1" smtClean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 Mr. </a:t>
            </a:r>
            <a:r>
              <a:rPr lang="de-DE" sz="1050" dirty="0" err="1" smtClean="0">
                <a:solidFill>
                  <a:schemeClr val="bg1">
                    <a:lumMod val="50000"/>
                  </a:schemeClr>
                </a:solidFill>
              </a:rPr>
              <a:t>Example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7" name="Gerade Verbindung mit Pfeil 96"/>
          <p:cNvCxnSpPr/>
          <p:nvPr/>
        </p:nvCxnSpPr>
        <p:spPr>
          <a:xfrm>
            <a:off x="4139952" y="2821037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06260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Bildschirmpräsentation (4:3)</PresentationFormat>
  <Paragraphs>82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Actor</vt:lpstr>
      <vt:lpstr>Core</vt:lpstr>
      <vt:lpstr>PowerPoint-Präsentation</vt:lpstr>
    </vt:vector>
  </TitlesOfParts>
  <Company>Swisscom (Schweiz)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Theile Moritz, ITS-FIN-CON-INV (EXT)</dc:creator>
  <cp:lastModifiedBy>MoritzTheile</cp:lastModifiedBy>
  <cp:revision>472</cp:revision>
  <dcterms:created xsi:type="dcterms:W3CDTF">2013-04-03T19:36:09Z</dcterms:created>
  <dcterms:modified xsi:type="dcterms:W3CDTF">2015-07-08T13:23:48Z</dcterms:modified>
</cp:coreProperties>
</file>