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71" r:id="rId12"/>
    <p:sldId id="264" r:id="rId13"/>
    <p:sldId id="265" r:id="rId14"/>
    <p:sldId id="266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29" r:id="rId45"/>
    <p:sldId id="330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00" r:id="rId58"/>
    <p:sldId id="301" r:id="rId59"/>
    <p:sldId id="302" r:id="rId60"/>
    <p:sldId id="303" r:id="rId61"/>
    <p:sldId id="304" r:id="rId62"/>
    <p:sldId id="305" r:id="rId63"/>
    <p:sldId id="306" r:id="rId64"/>
    <p:sldId id="307" r:id="rId65"/>
    <p:sldId id="308" r:id="rId66"/>
    <p:sldId id="309" r:id="rId67"/>
    <p:sldId id="310" r:id="rId68"/>
    <p:sldId id="311" r:id="rId69"/>
    <p:sldId id="312" r:id="rId70"/>
    <p:sldId id="313" r:id="rId71"/>
    <p:sldId id="314" r:id="rId72"/>
    <p:sldId id="315" r:id="rId73"/>
    <p:sldId id="316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AFE8-6970-45A6-8676-EC3DD15A319E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3DD7-AA72-4EE8-89F5-BD68E6C101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5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AFE8-6970-45A6-8676-EC3DD15A319E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3DD7-AA72-4EE8-89F5-BD68E6C101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5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AFE8-6970-45A6-8676-EC3DD15A319E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3DD7-AA72-4EE8-89F5-BD68E6C101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9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AFE8-6970-45A6-8676-EC3DD15A319E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3DD7-AA72-4EE8-89F5-BD68E6C101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8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AFE8-6970-45A6-8676-EC3DD15A319E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3DD7-AA72-4EE8-89F5-BD68E6C101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1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AFE8-6970-45A6-8676-EC3DD15A319E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3DD7-AA72-4EE8-89F5-BD68E6C101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8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AFE8-6970-45A6-8676-EC3DD15A319E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3DD7-AA72-4EE8-89F5-BD68E6C101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5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AFE8-6970-45A6-8676-EC3DD15A319E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3DD7-AA72-4EE8-89F5-BD68E6C101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53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AFE8-6970-45A6-8676-EC3DD15A319E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3DD7-AA72-4EE8-89F5-BD68E6C101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0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AFE8-6970-45A6-8676-EC3DD15A319E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3DD7-AA72-4EE8-89F5-BD68E6C101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7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AFE8-6970-45A6-8676-EC3DD15A319E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3DD7-AA72-4EE8-89F5-BD68E6C101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BAFE8-6970-45A6-8676-EC3DD15A319E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A3DD7-AA72-4EE8-89F5-BD68E6C101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6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CSV-Parser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06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5414795" y="1539825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2195529" y="4653136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495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5348134" y="1535368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2441139" y="4673421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5414795" y="1477642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3005457" y="4695192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98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6790313" y="2923756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3299199" y="4653135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921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3551227" y="3104664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3498455" y="4673421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546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3551227" y="3104664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4047" y="4906484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96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3530159" y="3120006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1906005" y="4906484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55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5399270" y="1541476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2195529" y="4947054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379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5443621" y="1488527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2467087" y="4925282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28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5443621" y="1541476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3020311" y="4947054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4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3551227" y="3104664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0" y="4653136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80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6757656" y="2861651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3215217" y="5013176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85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3551227" y="3104664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0" y="5169232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769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5414795" y="1535368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226895" y="5180118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647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5443621" y="1562492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1151430" y="5215949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15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6853143" y="2926766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1558754" y="5158346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305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3477511" y="3141647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1751771" y="5229200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84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5443621" y="1546885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2028558" y="5229200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6853143" y="2919299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2904928" y="5229200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981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3551227" y="3104664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3131194" y="5180118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16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904813" y="1539825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3433961" y="5229200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9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996135" y="1667784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252028" y="4684306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938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912112" y="1652121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4008308" y="5191003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741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3541190" y="3073890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4235909" y="5139548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322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3551227" y="3104664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0" y="5372611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42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1271399" y="1862083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251520" y="5443879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557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904234" y="1636513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781075" y="5411222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01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855872" y="1546885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1027998" y="5422108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5595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3551227" y="3104664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1306726" y="5422108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407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5414216" y="1488527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1672976" y="5389451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732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5443621" y="1546885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2195529" y="5422108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538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6769120" y="2856873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2526817" y="5411222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7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925746" y="1682827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505713" y="4695192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811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3551227" y="3104664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2707179" y="5422108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1728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5498818" y="1481837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2971143" y="5445224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973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5443621" y="1539695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3594676" y="5445224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684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866893" y="1636513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3784412" y="5445224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310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936892" y="1562492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4127550" y="5445224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7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877065" y="1562492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4339865" y="5454556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163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3551227" y="3104664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28051" y="5733256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-</a:t>
            </a:r>
            <a:endParaRPr lang="en-US" dirty="0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3722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5414795" y="1460791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209523" y="5733255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272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5498818" y="1539825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492079" y="5733256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155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5359598" y="1539825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775970" y="5733256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4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950161" y="1687605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855872" y="4673421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296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6853143" y="2832429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1027998" y="5733256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762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5498818" y="1481969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1310773" y="5733256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9324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6853143" y="2929247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1672976" y="5733256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1264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3551227" y="3104664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1906005" y="5733256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8832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1111980" y="1814428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2179007" y="5733256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4106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866179" y="1661226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2467087" y="5733256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027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3617255" y="3141647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2719115" y="5733256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637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943955" y="1636513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3246427" y="5733256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889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955076" y="1562492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3546139" y="5733256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0236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3551227" y="3104664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63906" y="6021288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3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3551227" y="3104664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1027998" y="4653135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135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921470" y="1636513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335842" y="6021288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574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904813" y="1636513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776105" y="6021288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718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3551227" y="3104664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1027998" y="6021288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3968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3551227" y="3104664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0" y="6267576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97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932356" y="1661226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251520" y="6267576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09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3551227" y="3104664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492079" y="6267576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5519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926006" y="1564802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812674" y="6267576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1875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3433961" y="3088378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5797" y="6500639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810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922184" y="1636513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251520" y="6500639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7703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3551227" y="3104664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507012" y="6500639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876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820790" y="1636513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1330154" y="4684306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397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861805" y="1546885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839898" y="6500639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2822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3551227" y="3104664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1027998" y="6500639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705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912112" y="1559393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1385733" y="6500639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030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3551227" y="3104664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1810782" y="6500639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41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904813" y="1652121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1672976" y="4695192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02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45194" y="253354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outsideCell</a:t>
            </a:r>
            <a:endParaRPr lang="en-US" sz="1600" dirty="0"/>
          </a:p>
        </p:txBody>
      </p:sp>
      <p:sp>
        <p:nvSpPr>
          <p:cNvPr id="5" name="Ellipse 4"/>
          <p:cNvSpPr/>
          <p:nvPr/>
        </p:nvSpPr>
        <p:spPr>
          <a:xfrm>
            <a:off x="683361" y="1256077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inCell</a:t>
            </a:r>
            <a:endParaRPr lang="en-US" sz="1600" dirty="0"/>
          </a:p>
        </p:txBody>
      </p:sp>
      <p:sp>
        <p:nvSpPr>
          <p:cNvPr id="6" name="Ellipse 5"/>
          <p:cNvSpPr/>
          <p:nvPr/>
        </p:nvSpPr>
        <p:spPr>
          <a:xfrm>
            <a:off x="5089864" y="1069995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6516216" y="2460828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err="1" smtClean="0"/>
              <a:t>inComment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Cell</a:t>
            </a:r>
            <a:r>
              <a:rPr lang="de-DE" sz="1600" dirty="0" smtClean="0"/>
              <a:t>?</a:t>
            </a:r>
            <a:endParaRPr lang="en-US" sz="1600" dirty="0"/>
          </a:p>
        </p:txBody>
      </p:sp>
      <p:cxnSp>
        <p:nvCxnSpPr>
          <p:cNvPr id="9" name="Gekrümmte Verbindung 8"/>
          <p:cNvCxnSpPr>
            <a:stCxn id="4" idx="2"/>
            <a:endCxn id="5" idx="3"/>
          </p:cNvCxnSpPr>
          <p:nvPr/>
        </p:nvCxnSpPr>
        <p:spPr>
          <a:xfrm rot="10800000">
            <a:off x="904814" y="1932166"/>
            <a:ext cx="2040381" cy="997424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" idx="1"/>
            <a:endCxn id="5" idx="7"/>
          </p:cNvCxnSpPr>
          <p:nvPr/>
        </p:nvCxnSpPr>
        <p:spPr>
          <a:xfrm rot="5400000" flipH="1" flipV="1">
            <a:off x="1439445" y="837444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5" idx="5"/>
            <a:endCxn id="4" idx="1"/>
          </p:cNvCxnSpPr>
          <p:nvPr/>
        </p:nvCxnSpPr>
        <p:spPr>
          <a:xfrm rot="16200000" flipH="1">
            <a:off x="2211672" y="1694570"/>
            <a:ext cx="717379" cy="1192569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4" idx="0"/>
            <a:endCxn id="6" idx="2"/>
          </p:cNvCxnSpPr>
          <p:nvPr/>
        </p:nvCxnSpPr>
        <p:spPr>
          <a:xfrm rot="5400000" flipH="1" flipV="1">
            <a:off x="3861818" y="1305500"/>
            <a:ext cx="1067507" cy="1388586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7" idx="4"/>
            <a:endCxn id="4" idx="5"/>
          </p:cNvCxnSpPr>
          <p:nvPr/>
        </p:nvCxnSpPr>
        <p:spPr>
          <a:xfrm rot="5400000" flipH="1">
            <a:off x="5732464" y="1713081"/>
            <a:ext cx="43281" cy="3036390"/>
          </a:xfrm>
          <a:prstGeom prst="curvedConnector3">
            <a:avLst>
              <a:gd name="adj1" fmla="val -150103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6" idx="1"/>
            <a:endCxn id="6" idx="7"/>
          </p:cNvCxnSpPr>
          <p:nvPr/>
        </p:nvCxnSpPr>
        <p:spPr>
          <a:xfrm rot="5400000" flipH="1" flipV="1">
            <a:off x="5845948" y="651362"/>
            <a:ext cx="12700" cy="1069264"/>
          </a:xfrm>
          <a:prstGeom prst="curvedConnector3">
            <a:avLst>
              <a:gd name="adj1" fmla="val 477052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" idx="6"/>
            <a:endCxn id="7" idx="0"/>
          </p:cNvCxnSpPr>
          <p:nvPr/>
        </p:nvCxnSpPr>
        <p:spPr>
          <a:xfrm>
            <a:off x="6602032" y="1466039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krümmte Verbindung 64"/>
          <p:cNvCxnSpPr>
            <a:stCxn id="7" idx="2"/>
            <a:endCxn id="6" idx="4"/>
          </p:cNvCxnSpPr>
          <p:nvPr/>
        </p:nvCxnSpPr>
        <p:spPr>
          <a:xfrm rot="10800000">
            <a:off x="5845948" y="1862084"/>
            <a:ext cx="670268" cy="994789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/>
          <p:cNvCxnSpPr>
            <a:stCxn id="4" idx="4"/>
            <a:endCxn id="4" idx="3"/>
          </p:cNvCxnSpPr>
          <p:nvPr/>
        </p:nvCxnSpPr>
        <p:spPr>
          <a:xfrm rot="5400000" flipH="1">
            <a:off x="3375962" y="3000319"/>
            <a:ext cx="115999" cy="534632"/>
          </a:xfrm>
          <a:prstGeom prst="curvedConnector3">
            <a:avLst>
              <a:gd name="adj1" fmla="val -49737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55872" y="25602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“ )</a:t>
            </a:r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996135" y="373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)</a:t>
            </a:r>
            <a:endParaRPr lang="en-US" dirty="0"/>
          </a:p>
        </p:txBody>
      </p:sp>
      <p:sp>
        <p:nvSpPr>
          <p:cNvPr id="93" name="Textfeld 92"/>
          <p:cNvSpPr txBox="1"/>
          <p:nvPr/>
        </p:nvSpPr>
        <p:spPr>
          <a:xfrm>
            <a:off x="2410061" y="192152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</a:t>
            </a:r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3846704" y="15414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5582841" y="1886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ot( “ )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7131877" y="136575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7" name="Textfeld 96"/>
          <p:cNvSpPr txBox="1"/>
          <p:nvPr/>
        </p:nvSpPr>
        <p:spPr>
          <a:xfrm>
            <a:off x="5089864" y="404571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; </a:t>
            </a:r>
            <a:r>
              <a:rPr lang="de-DE" dirty="0" err="1" smtClean="0"/>
              <a:t>or</a:t>
            </a:r>
            <a:r>
              <a:rPr lang="de-DE" dirty="0" smtClean="0"/>
              <a:t> \R </a:t>
            </a:r>
            <a:endParaRPr lang="en-US" dirty="0"/>
          </a:p>
        </p:txBody>
      </p:sp>
      <p:sp>
        <p:nvSpPr>
          <p:cNvPr id="98" name="Textfeld 97"/>
          <p:cNvSpPr txBox="1"/>
          <p:nvPr/>
        </p:nvSpPr>
        <p:spPr>
          <a:xfrm>
            <a:off x="5049704" y="26495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not( ; </a:t>
            </a:r>
            <a:r>
              <a:rPr lang="de-DE" dirty="0" err="1" smtClean="0"/>
              <a:t>or</a:t>
            </a:r>
            <a:r>
              <a:rPr lang="de-DE" dirty="0" smtClean="0"/>
              <a:t> \R )</a:t>
            </a:r>
            <a:endParaRPr lang="en-US" dirty="0"/>
          </a:p>
        </p:txBody>
      </p:sp>
      <p:sp>
        <p:nvSpPr>
          <p:cNvPr id="99" name="Textfeld 98"/>
          <p:cNvSpPr txBox="1"/>
          <p:nvPr/>
        </p:nvSpPr>
        <p:spPr>
          <a:xfrm>
            <a:off x="2971143" y="38718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\R </a:t>
            </a:r>
            <a:endParaRPr lang="en-US" dirty="0"/>
          </a:p>
        </p:txBody>
      </p:sp>
      <p:sp>
        <p:nvSpPr>
          <p:cNvPr id="100" name="Textfeld 99"/>
          <p:cNvSpPr txBox="1"/>
          <p:nvPr/>
        </p:nvSpPr>
        <p:spPr>
          <a:xfrm>
            <a:off x="67547" y="4425379"/>
            <a:ext cx="491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; d a ; “ c b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c  “ ; “ d a “ ; c b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b a “ ; “ d a “ ; “ c b ; a “\R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a b “ c “ ; d a ; c b a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 a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; ; \R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; b ; c \R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3551227" y="3104664"/>
            <a:ext cx="168046" cy="1792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feil nach unten 102"/>
          <p:cNvSpPr/>
          <p:nvPr/>
        </p:nvSpPr>
        <p:spPr>
          <a:xfrm flipV="1">
            <a:off x="1906005" y="4640764"/>
            <a:ext cx="504056" cy="46612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410061" y="1921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; </a:t>
            </a:r>
            <a:r>
              <a:rPr lang="de-DE" dirty="0" err="1" smtClean="0"/>
              <a:t>or</a:t>
            </a:r>
            <a:r>
              <a:rPr lang="de-DE" dirty="0" smtClean="0"/>
              <a:t> \R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3884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10297</Words>
  <Application>Microsoft Office PowerPoint</Application>
  <PresentationFormat>Bildschirmpräsentation (4:3)</PresentationFormat>
  <Paragraphs>1729</Paragraphs>
  <Slides>73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73</vt:i4>
      </vt:variant>
    </vt:vector>
  </HeadingPairs>
  <TitlesOfParts>
    <vt:vector size="74" baseType="lpstr">
      <vt:lpstr>Larissa</vt:lpstr>
      <vt:lpstr>CSV-Parser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MoritzTheile</dc:creator>
  <cp:lastModifiedBy>MoritzTheile</cp:lastModifiedBy>
  <cp:revision>16</cp:revision>
  <dcterms:created xsi:type="dcterms:W3CDTF">2015-01-22T15:59:29Z</dcterms:created>
  <dcterms:modified xsi:type="dcterms:W3CDTF">2015-01-23T07:11:22Z</dcterms:modified>
</cp:coreProperties>
</file>