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9" r:id="rId3"/>
    <p:sldId id="340" r:id="rId4"/>
    <p:sldId id="353" r:id="rId5"/>
    <p:sldId id="344" r:id="rId6"/>
    <p:sldId id="345" r:id="rId7"/>
    <p:sldId id="336" r:id="rId8"/>
    <p:sldId id="359" r:id="rId9"/>
    <p:sldId id="347" r:id="rId10"/>
    <p:sldId id="365" r:id="rId11"/>
    <p:sldId id="355" r:id="rId12"/>
    <p:sldId id="348" r:id="rId13"/>
    <p:sldId id="341" r:id="rId14"/>
    <p:sldId id="350" r:id="rId15"/>
    <p:sldId id="352" r:id="rId16"/>
    <p:sldId id="354" r:id="rId17"/>
    <p:sldId id="356" r:id="rId18"/>
    <p:sldId id="358" r:id="rId19"/>
    <p:sldId id="357" r:id="rId20"/>
    <p:sldId id="329" r:id="rId21"/>
    <p:sldId id="360" r:id="rId22"/>
    <p:sldId id="361" r:id="rId23"/>
    <p:sldId id="362" r:id="rId24"/>
    <p:sldId id="363" r:id="rId25"/>
    <p:sldId id="327" r:id="rId26"/>
    <p:sldId id="292" r:id="rId27"/>
    <p:sldId id="274" r:id="rId28"/>
    <p:sldId id="317" r:id="rId29"/>
    <p:sldId id="277" r:id="rId30"/>
    <p:sldId id="318" r:id="rId31"/>
    <p:sldId id="288" r:id="rId32"/>
    <p:sldId id="289" r:id="rId33"/>
    <p:sldId id="275" r:id="rId34"/>
    <p:sldId id="330" r:id="rId35"/>
    <p:sldId id="293" r:id="rId36"/>
    <p:sldId id="294" r:id="rId37"/>
    <p:sldId id="319" r:id="rId38"/>
    <p:sldId id="316" r:id="rId39"/>
    <p:sldId id="302" r:id="rId40"/>
    <p:sldId id="322" r:id="rId41"/>
    <p:sldId id="325" r:id="rId42"/>
    <p:sldId id="323" r:id="rId43"/>
    <p:sldId id="324" r:id="rId44"/>
    <p:sldId id="326" r:id="rId45"/>
    <p:sldId id="303" r:id="rId46"/>
    <p:sldId id="304" r:id="rId47"/>
    <p:sldId id="305" r:id="rId48"/>
    <p:sldId id="312" r:id="rId49"/>
    <p:sldId id="314" r:id="rId50"/>
    <p:sldId id="313" r:id="rId51"/>
    <p:sldId id="321" r:id="rId52"/>
    <p:sldId id="320" r:id="rId53"/>
    <p:sldId id="315" r:id="rId54"/>
    <p:sldId id="306" r:id="rId55"/>
    <p:sldId id="364" r:id="rId56"/>
    <p:sldId id="335" r:id="rId57"/>
    <p:sldId id="296" r:id="rId58"/>
    <p:sldId id="297" r:id="rId59"/>
    <p:sldId id="298" r:id="rId60"/>
    <p:sldId id="300" r:id="rId61"/>
    <p:sldId id="299" r:id="rId62"/>
    <p:sldId id="280" r:id="rId63"/>
    <p:sldId id="281" r:id="rId64"/>
    <p:sldId id="282" r:id="rId65"/>
    <p:sldId id="283" r:id="rId66"/>
    <p:sldId id="284" r:id="rId67"/>
    <p:sldId id="331" r:id="rId68"/>
    <p:sldId id="332" r:id="rId69"/>
    <p:sldId id="333" r:id="rId70"/>
    <p:sldId id="334" r:id="rId71"/>
    <p:sldId id="285" r:id="rId72"/>
    <p:sldId id="286" r:id="rId73"/>
    <p:sldId id="287" r:id="rId74"/>
    <p:sldId id="258" r:id="rId75"/>
    <p:sldId id="259" r:id="rId76"/>
    <p:sldId id="260" r:id="rId77"/>
    <p:sldId id="261" r:id="rId78"/>
    <p:sldId id="262" r:id="rId79"/>
    <p:sldId id="290" r:id="rId80"/>
    <p:sldId id="291" r:id="rId8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90" d="100"/>
          <a:sy n="90" d="100"/>
        </p:scale>
        <p:origin x="-175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02.07.2015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259632" y="2316012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372528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322711" y="4210945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545994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39009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228512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563561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79823" y="3695231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87940" y="3654657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Pfeil nach rechts 30"/>
          <p:cNvSpPr/>
          <p:nvPr/>
        </p:nvSpPr>
        <p:spPr>
          <a:xfrm rot="20907499" flipH="1">
            <a:off x="2469586" y="2728737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 smtClean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en-US" sz="5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42449" y="3216998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6" y="908720"/>
            <a:ext cx="822948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51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7092280" y="3717032"/>
            <a:ext cx="1728192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 rot="21130859">
            <a:off x="5032433" y="4692934"/>
            <a:ext cx="2372037" cy="579397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99592" y="6165304"/>
            <a:ext cx="64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spendet! Wir können das wieder in die Balance bringen.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852554" y="431458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11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HeroMessage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deleted</a:t>
            </a:r>
            <a:endParaRPr lang="de-DE" altLang="de-DE" sz="800" dirty="0"/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mimeType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byte</a:t>
            </a:r>
            <a:r>
              <a:rPr lang="de-DE" altLang="de-DE" sz="800" dirty="0"/>
              <a:t>[] </a:t>
            </a:r>
            <a:r>
              <a:rPr lang="de-DE" altLang="de-DE" sz="800" dirty="0" err="1"/>
              <a:t>data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 rot="1851807">
            <a:off x="899319" y="1916113"/>
            <a:ext cx="684418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>
                <a:solidFill>
                  <a:schemeClr val="bg1">
                    <a:lumMod val="85000"/>
                  </a:schemeClr>
                </a:solidFill>
              </a:rPr>
              <a:t>veraltet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Abgerundetes Rechteck 42"/>
          <p:cNvSpPr/>
          <p:nvPr/>
        </p:nvSpPr>
        <p:spPr>
          <a:xfrm>
            <a:off x="899592" y="4124175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Login</a:t>
            </a:r>
            <a:endParaRPr lang="en-US" sz="14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95536" y="510540"/>
            <a:ext cx="3600000" cy="303199"/>
            <a:chOff x="395536" y="1767328"/>
            <a:chExt cx="3600000" cy="303199"/>
          </a:xfrm>
        </p:grpSpPr>
        <p:pic>
          <p:nvPicPr>
            <p:cNvPr id="44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77" b="75871"/>
            <a:stretch/>
          </p:blipFill>
          <p:spPr bwMode="auto">
            <a:xfrm>
              <a:off x="395536" y="1772816"/>
              <a:ext cx="3600000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13" t="19477" r="12536" b="75871"/>
            <a:stretch/>
          </p:blipFill>
          <p:spPr bwMode="auto">
            <a:xfrm>
              <a:off x="1835696" y="1767328"/>
              <a:ext cx="86409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" t="19477" r="94565" b="75871"/>
            <a:stretch/>
          </p:blipFill>
          <p:spPr bwMode="auto">
            <a:xfrm>
              <a:off x="594182" y="1772802"/>
              <a:ext cx="80946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feld 38"/>
          <p:cNvSpPr txBox="1"/>
          <p:nvPr/>
        </p:nvSpPr>
        <p:spPr>
          <a:xfrm>
            <a:off x="585714" y="4682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755221" y="47667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4057</Words>
  <Application>Microsoft Office PowerPoint</Application>
  <PresentationFormat>Bildschirmpräsentation (4:3)</PresentationFormat>
  <Paragraphs>1044</Paragraphs>
  <Slides>80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Larissa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408</cp:revision>
  <dcterms:created xsi:type="dcterms:W3CDTF">2013-04-03T19:36:09Z</dcterms:created>
  <dcterms:modified xsi:type="dcterms:W3CDTF">2015-07-02T12:32:45Z</dcterms:modified>
</cp:coreProperties>
</file>