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2876-4E35-424B-B58D-3FCB4B19A780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E971-B79E-4267-B6B5-7A25E328C3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889914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3075304" y="1322636"/>
            <a:ext cx="387900" cy="56818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543356" y="1422764"/>
            <a:ext cx="387900" cy="3679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4943021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150865" y="706982"/>
            <a:ext cx="213688" cy="4778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5400000">
            <a:off x="2792111" y="2894316"/>
            <a:ext cx="531916" cy="28982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814439" y="2863875"/>
            <a:ext cx="535872" cy="3546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361901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679228" y="713164"/>
            <a:ext cx="213688" cy="4654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305176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4568733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20682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01153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411408" y="1839474"/>
            <a:ext cx="422054" cy="7254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883045" y="2093294"/>
            <a:ext cx="422054" cy="2178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4755177" y="2130136"/>
            <a:ext cx="412530" cy="1536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126640" y="1912331"/>
            <a:ext cx="412530" cy="58926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450676" y="1588295"/>
            <a:ext cx="412530" cy="12373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897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1</cp:revision>
  <dcterms:created xsi:type="dcterms:W3CDTF">2015-05-28T13:57:43Z</dcterms:created>
  <dcterms:modified xsi:type="dcterms:W3CDTF">2015-05-28T13:58:44Z</dcterms:modified>
</cp:coreProperties>
</file>