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7" r:id="rId5"/>
    <p:sldId id="364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10334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55857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1994357"/>
            <a:ext cx="1392254" cy="90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879070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 flipV="1">
            <a:off x="2972566" y="1948320"/>
            <a:ext cx="538114" cy="18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400110"/>
            <a:chOff x="2653308" y="1412776"/>
            <a:chExt cx="753475" cy="400110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1027" idx="2"/>
            <a:endCxn id="9" idx="0"/>
          </p:cNvCxnSpPr>
          <p:nvPr/>
        </p:nvCxnSpPr>
        <p:spPr>
          <a:xfrm rot="5400000">
            <a:off x="2773820" y="555696"/>
            <a:ext cx="961628" cy="15283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7" idx="2"/>
            <a:endCxn id="12" idx="0"/>
          </p:cNvCxnSpPr>
          <p:nvPr/>
        </p:nvCxnSpPr>
        <p:spPr>
          <a:xfrm rot="5400000">
            <a:off x="3489220" y="1271096"/>
            <a:ext cx="961628" cy="975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28" idx="2"/>
            <a:endCxn id="34" idx="0"/>
          </p:cNvCxnSpPr>
          <p:nvPr/>
        </p:nvCxnSpPr>
        <p:spPr>
          <a:xfrm rot="5400000">
            <a:off x="4630797" y="2371291"/>
            <a:ext cx="1305199" cy="56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28" idx="2"/>
            <a:endCxn id="38" idx="0"/>
          </p:cNvCxnSpPr>
          <p:nvPr/>
        </p:nvCxnSpPr>
        <p:spPr>
          <a:xfrm rot="16200000" flipH="1">
            <a:off x="5094087" y="2472017"/>
            <a:ext cx="1314723" cy="37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28" idx="2"/>
            <a:endCxn id="44" idx="0"/>
          </p:cNvCxnSpPr>
          <p:nvPr/>
        </p:nvCxnSpPr>
        <p:spPr>
          <a:xfrm rot="5400000">
            <a:off x="4160767" y="1905217"/>
            <a:ext cx="1309155" cy="1500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28" idx="2"/>
            <a:endCxn id="50" idx="0"/>
          </p:cNvCxnSpPr>
          <p:nvPr/>
        </p:nvCxnSpPr>
        <p:spPr>
          <a:xfrm rot="16200000" flipH="1">
            <a:off x="5537234" y="2028870"/>
            <a:ext cx="1326583" cy="1270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553998"/>
            <a:chOff x="2653308" y="1412776"/>
            <a:chExt cx="862479" cy="553998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</a:p>
            <a:p>
              <a:r>
                <a:rPr lang="de-DE" sz="1000" dirty="0" smtClean="0"/>
                <a:t>1€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" idx="2"/>
            <a:endCxn id="57" idx="0"/>
          </p:cNvCxnSpPr>
          <p:nvPr/>
        </p:nvCxnSpPr>
        <p:spPr>
          <a:xfrm rot="16200000" flipH="1">
            <a:off x="2044806" y="2436836"/>
            <a:ext cx="1314010" cy="4226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400110"/>
            <a:chOff x="2653308" y="1412776"/>
            <a:chExt cx="703782" cy="400110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" idx="2"/>
            <a:endCxn id="61" idx="0"/>
          </p:cNvCxnSpPr>
          <p:nvPr/>
        </p:nvCxnSpPr>
        <p:spPr>
          <a:xfrm rot="5400000">
            <a:off x="1538773" y="2357448"/>
            <a:ext cx="1317966" cy="585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400110"/>
            <a:chOff x="2653308" y="1412776"/>
            <a:chExt cx="697370" cy="400110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stCxn id="57" idx="2"/>
            <a:endCxn id="67" idx="0"/>
          </p:cNvCxnSpPr>
          <p:nvPr/>
        </p:nvCxnSpPr>
        <p:spPr>
          <a:xfrm rot="5400000">
            <a:off x="2313216" y="3930092"/>
            <a:ext cx="1034347" cy="165535"/>
          </a:xfrm>
          <a:prstGeom prst="curvedConnector3">
            <a:avLst>
              <a:gd name="adj1" fmla="val 41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1027" idx="2"/>
            <a:endCxn id="28" idx="0"/>
          </p:cNvCxnSpPr>
          <p:nvPr/>
        </p:nvCxnSpPr>
        <p:spPr>
          <a:xfrm rot="16200000" flipH="1">
            <a:off x="4306526" y="551322"/>
            <a:ext cx="971152" cy="1546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400110"/>
            <a:chOff x="2653308" y="1412776"/>
            <a:chExt cx="753475" cy="400110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</a:p>
            <a:p>
              <a:r>
                <a:rPr lang="de-DE" sz="1000" dirty="0" smtClean="0"/>
                <a:t>2€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67" idx="2"/>
            <a:endCxn id="132" idx="0"/>
          </p:cNvCxnSpPr>
          <p:nvPr/>
        </p:nvCxnSpPr>
        <p:spPr>
          <a:xfrm rot="16200000" flipH="1">
            <a:off x="2268116" y="5200037"/>
            <a:ext cx="1222454" cy="2634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67" idx="2"/>
            <a:endCxn id="136" idx="0"/>
          </p:cNvCxnSpPr>
          <p:nvPr/>
        </p:nvCxnSpPr>
        <p:spPr>
          <a:xfrm rot="5400000">
            <a:off x="1798087" y="4997409"/>
            <a:ext cx="1226410" cy="6726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34" idx="2"/>
            <a:endCxn id="151" idx="0"/>
          </p:cNvCxnSpPr>
          <p:nvPr/>
        </p:nvCxnSpPr>
        <p:spPr>
          <a:xfrm rot="5400000">
            <a:off x="4386037" y="3921628"/>
            <a:ext cx="1040581" cy="190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06239" y="332880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3</a:t>
            </a:r>
          </a:p>
          <a:p>
            <a:r>
              <a:rPr lang="de-DE" sz="900" dirty="0" smtClean="0"/>
              <a:t>3€</a:t>
            </a:r>
            <a:endParaRPr lang="en-US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2409997" y="454512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2</a:t>
            </a:r>
          </a:p>
          <a:p>
            <a:r>
              <a:rPr lang="de-DE" sz="900" dirty="0" smtClean="0"/>
              <a:t>2€</a:t>
            </a:r>
            <a:endParaRPr lang="en-US" sz="9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70212" y="1836121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</a:p>
          <a:p>
            <a:r>
              <a:rPr lang="de-DE" sz="900" dirty="0" smtClean="0"/>
              <a:t>6€</a:t>
            </a:r>
            <a:endParaRPr lang="en-US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594696" y="3322294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635896" y="663643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13</a:t>
            </a:r>
          </a:p>
          <a:p>
            <a:r>
              <a:rPr lang="de-DE" sz="900" dirty="0" smtClean="0"/>
              <a:t>7€</a:t>
            </a:r>
            <a:endParaRPr lang="en-US" sz="9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74989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253878" y="183086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cxnSp>
        <p:nvCxnSpPr>
          <p:cNvPr id="116" name="Gekrümmte Verbindung 115"/>
          <p:cNvCxnSpPr>
            <a:stCxn id="28" idx="0"/>
            <a:endCxn id="50" idx="2"/>
          </p:cNvCxnSpPr>
          <p:nvPr/>
        </p:nvCxnSpPr>
        <p:spPr>
          <a:xfrm rot="16200000" flipH="1">
            <a:off x="5346733" y="2028870"/>
            <a:ext cx="1707583" cy="1270242"/>
          </a:xfrm>
          <a:prstGeom prst="curvedConnector5">
            <a:avLst>
              <a:gd name="adj1" fmla="val -13387"/>
              <a:gd name="adj2" fmla="val 190973"/>
              <a:gd name="adj3" fmla="val 113387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117"/>
          <p:cNvCxnSpPr>
            <a:stCxn id="9" idx="2"/>
            <a:endCxn id="67" idx="0"/>
          </p:cNvCxnSpPr>
          <p:nvPr/>
        </p:nvCxnSpPr>
        <p:spPr>
          <a:xfrm rot="16200000" flipH="1">
            <a:off x="1349616" y="3132027"/>
            <a:ext cx="2538857" cy="257154"/>
          </a:xfrm>
          <a:prstGeom prst="curvedConnector3">
            <a:avLst>
              <a:gd name="adj1" fmla="val 77013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583644" y="182529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474949" y="455207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735840" y="5958082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783857" y="596203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468175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</a:t>
            </a:r>
            <a:endParaRPr lang="en-US" sz="9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5681597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571399" y="3331173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cxnSp>
        <p:nvCxnSpPr>
          <p:cNvPr id="77" name="Gekrümmte Verbindung 76"/>
          <p:cNvCxnSpPr>
            <a:stCxn id="9" idx="2"/>
            <a:endCxn id="44" idx="0"/>
          </p:cNvCxnSpPr>
          <p:nvPr/>
        </p:nvCxnSpPr>
        <p:spPr>
          <a:xfrm rot="16200000" flipH="1">
            <a:off x="2618536" y="1863106"/>
            <a:ext cx="1318679" cy="1574817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/>
          <p:nvPr/>
        </p:nvCxnSpPr>
        <p:spPr>
          <a:xfrm rot="16200000" flipH="1">
            <a:off x="6920932" y="5815936"/>
            <a:ext cx="236221" cy="216293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164288" y="5816297"/>
            <a:ext cx="1237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= </a:t>
            </a:r>
            <a:r>
              <a:rPr lang="de-DE" sz="1200" dirty="0" err="1" smtClean="0"/>
              <a:t>TreeDestroying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stCxn id="98" idx="2"/>
            <a:endCxn id="67" idx="0"/>
          </p:cNvCxnSpPr>
          <p:nvPr/>
        </p:nvCxnSpPr>
        <p:spPr>
          <a:xfrm rot="5400000">
            <a:off x="1944633" y="3576259"/>
            <a:ext cx="1756763" cy="150785"/>
          </a:xfrm>
          <a:prstGeom prst="curvedConnector3">
            <a:avLst>
              <a:gd name="adj1" fmla="val 9878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krümmte Verbindung 81"/>
          <p:cNvCxnSpPr>
            <a:stCxn id="98" idx="2"/>
            <a:endCxn id="44" idx="0"/>
          </p:cNvCxnSpPr>
          <p:nvPr/>
        </p:nvCxnSpPr>
        <p:spPr>
          <a:xfrm rot="16200000" flipH="1">
            <a:off x="3213553" y="2458123"/>
            <a:ext cx="536585" cy="1166878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89794" y="3793651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09:55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6" name="Gekrümmte Verbindung 85"/>
          <p:cNvCxnSpPr>
            <a:stCxn id="50" idx="2"/>
            <a:endCxn id="85" idx="0"/>
          </p:cNvCxnSpPr>
          <p:nvPr/>
        </p:nvCxnSpPr>
        <p:spPr>
          <a:xfrm rot="16200000" flipH="1">
            <a:off x="6970507" y="3382921"/>
            <a:ext cx="275868" cy="5455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28" idx="0"/>
          </p:cNvCxnSpPr>
          <p:nvPr/>
        </p:nvCxnSpPr>
        <p:spPr>
          <a:xfrm rot="5400000" flipH="1">
            <a:off x="5301575" y="2074030"/>
            <a:ext cx="2343491" cy="1815833"/>
          </a:xfrm>
          <a:prstGeom prst="curvedConnector5">
            <a:avLst>
              <a:gd name="adj1" fmla="val -9755"/>
              <a:gd name="adj2" fmla="val -44393"/>
              <a:gd name="adj3" fmla="val 109755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Bildschirmpräsentation (4:3)</PresentationFormat>
  <Paragraphs>169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Actor</vt:lpstr>
      <vt:lpstr>Core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517</cp:revision>
  <dcterms:created xsi:type="dcterms:W3CDTF">2013-04-03T19:36:09Z</dcterms:created>
  <dcterms:modified xsi:type="dcterms:W3CDTF">2015-08-12T14:28:50Z</dcterms:modified>
</cp:coreProperties>
</file>