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67" r:id="rId3"/>
    <p:sldId id="353" r:id="rId4"/>
    <p:sldId id="374" r:id="rId5"/>
    <p:sldId id="344" r:id="rId6"/>
    <p:sldId id="345" r:id="rId7"/>
    <p:sldId id="359" r:id="rId8"/>
    <p:sldId id="347" r:id="rId9"/>
    <p:sldId id="368" r:id="rId10"/>
    <p:sldId id="350" r:id="rId11"/>
    <p:sldId id="352" r:id="rId12"/>
    <p:sldId id="370" r:id="rId13"/>
    <p:sldId id="369" r:id="rId14"/>
    <p:sldId id="354" r:id="rId15"/>
    <p:sldId id="356" r:id="rId16"/>
    <p:sldId id="358" r:id="rId17"/>
    <p:sldId id="371" r:id="rId18"/>
    <p:sldId id="372" r:id="rId19"/>
    <p:sldId id="373" r:id="rId20"/>
    <p:sldId id="361" r:id="rId21"/>
    <p:sldId id="365" r:id="rId22"/>
    <p:sldId id="329" r:id="rId23"/>
    <p:sldId id="360" r:id="rId24"/>
    <p:sldId id="362" r:id="rId25"/>
    <p:sldId id="363" r:id="rId26"/>
    <p:sldId id="327" r:id="rId27"/>
    <p:sldId id="292" r:id="rId28"/>
    <p:sldId id="274" r:id="rId29"/>
    <p:sldId id="317" r:id="rId30"/>
    <p:sldId id="277" r:id="rId31"/>
    <p:sldId id="318" r:id="rId32"/>
    <p:sldId id="288" r:id="rId33"/>
    <p:sldId id="289" r:id="rId34"/>
    <p:sldId id="275" r:id="rId35"/>
    <p:sldId id="330" r:id="rId36"/>
    <p:sldId id="293" r:id="rId37"/>
    <p:sldId id="294" r:id="rId38"/>
    <p:sldId id="319" r:id="rId39"/>
    <p:sldId id="316" r:id="rId40"/>
    <p:sldId id="302" r:id="rId41"/>
    <p:sldId id="322" r:id="rId42"/>
    <p:sldId id="325" r:id="rId43"/>
    <p:sldId id="323" r:id="rId44"/>
    <p:sldId id="324" r:id="rId45"/>
    <p:sldId id="326" r:id="rId46"/>
    <p:sldId id="303" r:id="rId47"/>
    <p:sldId id="304" r:id="rId48"/>
    <p:sldId id="305" r:id="rId49"/>
    <p:sldId id="312" r:id="rId50"/>
    <p:sldId id="314" r:id="rId51"/>
    <p:sldId id="313" r:id="rId52"/>
    <p:sldId id="321" r:id="rId53"/>
    <p:sldId id="320" r:id="rId54"/>
    <p:sldId id="315" r:id="rId55"/>
    <p:sldId id="296" r:id="rId56"/>
    <p:sldId id="297" r:id="rId57"/>
    <p:sldId id="298" r:id="rId58"/>
    <p:sldId id="300" r:id="rId59"/>
    <p:sldId id="299" r:id="rId60"/>
    <p:sldId id="280" r:id="rId61"/>
    <p:sldId id="281" r:id="rId62"/>
    <p:sldId id="282" r:id="rId63"/>
    <p:sldId id="283" r:id="rId64"/>
    <p:sldId id="284" r:id="rId65"/>
    <p:sldId id="331" r:id="rId66"/>
    <p:sldId id="332" r:id="rId67"/>
    <p:sldId id="333" r:id="rId68"/>
    <p:sldId id="334" r:id="rId69"/>
    <p:sldId id="285" r:id="rId70"/>
    <p:sldId id="286" r:id="rId71"/>
    <p:sldId id="287" r:id="rId72"/>
    <p:sldId id="258" r:id="rId73"/>
    <p:sldId id="259" r:id="rId74"/>
    <p:sldId id="260" r:id="rId75"/>
    <p:sldId id="261" r:id="rId76"/>
    <p:sldId id="262" r:id="rId77"/>
    <p:sldId id="290" r:id="rId78"/>
    <p:sldId id="291" r:id="rId7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08.07.2015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850104"/>
            <a:ext cx="8229600" cy="1143000"/>
          </a:xfrm>
        </p:spPr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373546" y="3564305"/>
            <a:ext cx="643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„</a:t>
            </a:r>
            <a:r>
              <a:rPr lang="de-DE" sz="3200" i="1" dirty="0" err="1" smtClean="0"/>
              <a:t>Adding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another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layer</a:t>
            </a:r>
            <a:r>
              <a:rPr lang="de-DE" sz="3200" i="1" dirty="0" smtClean="0"/>
              <a:t> to </a:t>
            </a:r>
            <a:r>
              <a:rPr lang="de-DE" sz="3200" i="1" dirty="0" err="1" smtClean="0"/>
              <a:t>democracy</a:t>
            </a:r>
            <a:r>
              <a:rPr lang="de-DE" sz="3200" i="1" dirty="0" smtClean="0"/>
              <a:t>.“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8469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83799" y="5723113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259632" y="6058162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90226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922049" y="5740680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6075729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krümmte Verbindung 39"/>
          <p:cNvCxnSpPr>
            <a:endCxn id="34" idx="0"/>
          </p:cNvCxnSpPr>
          <p:nvPr/>
        </p:nvCxnSpPr>
        <p:spPr>
          <a:xfrm rot="5400000">
            <a:off x="1690534" y="5215229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38" idx="0"/>
          </p:cNvCxnSpPr>
          <p:nvPr/>
        </p:nvCxnSpPr>
        <p:spPr>
          <a:xfrm rot="16200000" flipH="1">
            <a:off x="2487940" y="5166825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299343" y="5948991"/>
            <a:ext cx="24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bgerundetes Rechteck 44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6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Gerade Verbindung 5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hteck 54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Wolkenförmige Legende 34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happened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180€?!?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, Adam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Amazing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Maybe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heros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Uh,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didn‘t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10 €.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Pfeil nach rechts 44"/>
          <p:cNvSpPr/>
          <p:nvPr/>
        </p:nvSpPr>
        <p:spPr>
          <a:xfrm flipH="1">
            <a:off x="2446086" y="2979445"/>
            <a:ext cx="2125914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 descr="C:\Users\MoritzTheile\Desktop\Screenshot_2015-06-12-15-42-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5" y="238959"/>
            <a:ext cx="3600000" cy="6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Wolkenförmige Legende 10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easy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Paypal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31640" y="1114797"/>
            <a:ext cx="2160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Tara@unitedforhope.org</a:t>
            </a:r>
            <a:endParaRPr lang="en-US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94401" y="1494876"/>
            <a:ext cx="63743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 smtClean="0"/>
              <a:t>10,00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96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45" name="Pfeil nach rechts 44"/>
          <p:cNvSpPr/>
          <p:nvPr/>
        </p:nvSpPr>
        <p:spPr>
          <a:xfrm rot="20907499" flipH="1">
            <a:off x="3352971" y="3321112"/>
            <a:ext cx="1466382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Wolkenförmige Legende 4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What‘s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bgerundetes Rechteck 31"/>
          <p:cNvSpPr/>
          <p:nvPr/>
        </p:nvSpPr>
        <p:spPr>
          <a:xfrm>
            <a:off x="973141" y="5601047"/>
            <a:ext cx="2330046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&lt;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webcomponent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url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=„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xyz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“/&gt;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Show what you have generated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1628800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061" y="4108720"/>
            <a:ext cx="3600000" cy="1192488"/>
            <a:chOff x="405061" y="3460648"/>
            <a:chExt cx="3600000" cy="1192488"/>
          </a:xfrm>
        </p:grpSpPr>
        <p:pic>
          <p:nvPicPr>
            <p:cNvPr id="2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Gerade Verbindung 23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/>
        </p:nvSpPr>
        <p:spPr>
          <a:xfrm>
            <a:off x="973141" y="4487204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9"/>
          <p:cNvSpPr txBox="1">
            <a:spLocks noChangeArrowheads="1"/>
          </p:cNvSpPr>
          <p:nvPr/>
        </p:nvSpPr>
        <p:spPr bwMode="auto">
          <a:xfrm flipH="1">
            <a:off x="1900900" y="4221088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4247292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200797" y="4247292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443711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835252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755577" y="973753"/>
            <a:ext cx="28989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code on bottom to embed this SupeYou result in your website.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5151939" y="4975075"/>
            <a:ext cx="3096344" cy="1528167"/>
          </a:xfrm>
          <a:prstGeom prst="down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code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nice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Tara on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3" y="620688"/>
            <a:ext cx="8451406" cy="483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332687" y="1359818"/>
            <a:ext cx="1152128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CSR-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32687" y="2492772"/>
            <a:ext cx="1152128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CSR-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de-DE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2483768" y="5529277"/>
            <a:ext cx="4320480" cy="1140083"/>
          </a:xfrm>
          <a:prstGeom prst="wedgeRoundRectCallout">
            <a:avLst>
              <a:gd name="adj1" fmla="val -14788"/>
              <a:gd name="adj2" fmla="val -13821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constantly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will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Markus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supporter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35" y="4005064"/>
            <a:ext cx="883573" cy="11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6756623" y="3068959"/>
            <a:ext cx="2232248" cy="2664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„Entry via </a:t>
            </a:r>
            <a:r>
              <a:rPr lang="de-DE" dirty="0" err="1" smtClean="0"/>
              <a:t>Landing</a:t>
            </a:r>
            <a:r>
              <a:rPr lang="de-DE" dirty="0" smtClean="0"/>
              <a:t> Page“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988840"/>
            <a:ext cx="8208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engine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DE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visitor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60650"/>
            <a:ext cx="3600000" cy="6399996"/>
          </a:xfrm>
          <a:prstGeom prst="rect">
            <a:avLst/>
          </a:prstGeom>
          <a:noFill/>
          <a:ln w="476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oritzTheile\Desktop\Screenshot_2015-06-12-09-51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9"/>
            <a:ext cx="3600000" cy="6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72877" y="604421"/>
            <a:ext cx="143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supeyou.com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7" b="75871"/>
          <a:stretch/>
        </p:blipFill>
        <p:spPr bwMode="auto">
          <a:xfrm>
            <a:off x="395536" y="1772816"/>
            <a:ext cx="3600000" cy="2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4" b="7737"/>
          <a:stretch/>
        </p:blipFill>
        <p:spPr bwMode="auto">
          <a:xfrm>
            <a:off x="389593" y="3085750"/>
            <a:ext cx="3600000" cy="30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2" b="60525"/>
          <a:stretch/>
        </p:blipFill>
        <p:spPr bwMode="auto">
          <a:xfrm>
            <a:off x="395536" y="2420888"/>
            <a:ext cx="3600000" cy="4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9" b="9211"/>
          <a:stretch/>
        </p:blipFill>
        <p:spPr bwMode="auto">
          <a:xfrm>
            <a:off x="394798" y="508571"/>
            <a:ext cx="360000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feil nach rechts 17"/>
          <p:cNvSpPr/>
          <p:nvPr/>
        </p:nvSpPr>
        <p:spPr>
          <a:xfrm rot="20544429" flipH="1">
            <a:off x="3064714" y="3723170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80505"/>
          <a:stretch/>
        </p:blipFill>
        <p:spPr bwMode="auto">
          <a:xfrm>
            <a:off x="395536" y="508571"/>
            <a:ext cx="3600000" cy="4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gerundete rechteckige Legende 2"/>
          <p:cNvSpPr/>
          <p:nvPr/>
        </p:nvSpPr>
        <p:spPr>
          <a:xfrm>
            <a:off x="5220072" y="3974272"/>
            <a:ext cx="3168352" cy="1686976"/>
          </a:xfrm>
          <a:prstGeom prst="wedgeRoundRectCallout">
            <a:avLst>
              <a:gd name="adj1" fmla="val -14788"/>
              <a:gd name="adj2" fmla="val -13821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screens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same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Scenario „Entry via Invitation“.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„Entry via Invitation“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98884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describes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Markus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kord 1"/>
          <p:cNvSpPr/>
          <p:nvPr/>
        </p:nvSpPr>
        <p:spPr>
          <a:xfrm>
            <a:off x="3640336" y="1628800"/>
            <a:ext cx="1723752" cy="1872208"/>
          </a:xfrm>
          <a:prstGeom prst="chord">
            <a:avLst>
              <a:gd name="adj1" fmla="val 19946918"/>
              <a:gd name="adj2" fmla="val 1244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/>
          </a:p>
          <a:p>
            <a:pPr algn="ctr"/>
            <a:endParaRPr lang="de-DE" sz="1400" dirty="0"/>
          </a:p>
          <a:p>
            <a:pPr algn="ctr"/>
            <a:r>
              <a:rPr lang="de-DE" sz="1400" dirty="0" err="1" smtClean="0"/>
              <a:t>Government</a:t>
            </a:r>
            <a:endParaRPr lang="en-US" sz="1400" dirty="0"/>
          </a:p>
        </p:txBody>
      </p:sp>
      <p:sp>
        <p:nvSpPr>
          <p:cNvPr id="3" name="Ellipse 2"/>
          <p:cNvSpPr/>
          <p:nvPr/>
        </p:nvSpPr>
        <p:spPr>
          <a:xfrm>
            <a:off x="608144" y="4005064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68144" y="3861048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People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325748" y="322701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(TV, Blogs, Radio, Newspaper, etc.)</a:t>
            </a:r>
            <a:endParaRPr lang="en-US" dirty="0"/>
          </a:p>
        </p:txBody>
      </p:sp>
      <p:sp>
        <p:nvSpPr>
          <p:cNvPr id="6" name="Regelmäßiges Fünfeck 5"/>
          <p:cNvSpPr/>
          <p:nvPr/>
        </p:nvSpPr>
        <p:spPr>
          <a:xfrm>
            <a:off x="899592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de-DE" dirty="0" smtClean="0"/>
          </a:p>
          <a:p>
            <a:pPr algn="ctr"/>
            <a:r>
              <a:rPr lang="de-DE" dirty="0" smtClean="0"/>
              <a:t>Lobby</a:t>
            </a:r>
            <a:endParaRPr lang="en-US" dirty="0"/>
          </a:p>
        </p:txBody>
      </p:sp>
      <p:sp>
        <p:nvSpPr>
          <p:cNvPr id="7" name="Regelmäßiges Fünfeck 6"/>
          <p:cNvSpPr/>
          <p:nvPr/>
        </p:nvSpPr>
        <p:spPr>
          <a:xfrm>
            <a:off x="6264188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  <a:r>
              <a:rPr lang="de-DE" dirty="0" smtClean="0"/>
              <a:t>eroes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112557" y="1484784"/>
            <a:ext cx="4432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473698" y="2962755"/>
            <a:ext cx="1158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475656" y="3410998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iger Pfeil 14"/>
          <p:cNvSpPr/>
          <p:nvPr/>
        </p:nvSpPr>
        <p:spPr>
          <a:xfrm rot="10800000">
            <a:off x="3377620" y="3789040"/>
            <a:ext cx="100811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39761" y="1340360"/>
            <a:ext cx="0" cy="30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1"/>
          </p:cNvCxnSpPr>
          <p:nvPr/>
        </p:nvCxnSpPr>
        <p:spPr>
          <a:xfrm flipH="1" flipV="1">
            <a:off x="5076056" y="3212976"/>
            <a:ext cx="115062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67544" y="6165304"/>
            <a:ext cx="665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Leute, spendet für unsere Heroes! Wir können da was bewegen.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5600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373459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357301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3908065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2433008" y="3653807"/>
            <a:ext cx="362625" cy="34904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79200" bIns="90000" rtlCol="0" anchor="ctr"/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+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91121" y="3140968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 </a:t>
            </a:r>
          </a:p>
          <a:p>
            <a:pPr marL="0" indent="0" algn="ctr">
              <a:buNone/>
            </a:pPr>
            <a:r>
              <a:rPr lang="de-DE" sz="2400" dirty="0" smtClean="0"/>
              <a:t>Spenden – Einladen – Beobachten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 smtClean="0"/>
              <a:t>Spendentracker</a:t>
            </a:r>
            <a:r>
              <a:rPr lang="de-DE" sz="2400" dirty="0" smtClean="0"/>
              <a:t> für Spender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Building a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rocks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world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012160" y="4001093"/>
            <a:ext cx="2313226" cy="2308227"/>
            <a:chOff x="4987809" y="3356992"/>
            <a:chExt cx="2313226" cy="2308227"/>
          </a:xfrm>
        </p:grpSpPr>
        <p:pic>
          <p:nvPicPr>
            <p:cNvPr id="102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85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99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161" y="392821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26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4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274" y="422946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29" y="38879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3569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7" y="358943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70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71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20" y="454265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8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09" y="468495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34" y="48775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781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28" y="383794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226" y="350323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3" y="389336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06" y="439313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91" y="49124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7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870" y="533032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6066539" y="4001093"/>
            <a:ext cx="2138102" cy="2134465"/>
            <a:chOff x="2769944" y="2481226"/>
            <a:chExt cx="2138102" cy="2134465"/>
          </a:xfrm>
        </p:grpSpPr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283" y="29471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746" y="297020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59" y="3017829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015" y="34641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53" y="33117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94" y="267893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24" y="40094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996" y="248122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46" y="34805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466" y="32900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567" y="29728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871" y="260673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535" y="38189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06" y="361694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60" y="382366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6" y="397488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944" y="378508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85" y="328493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78" y="343813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20" y="4425191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6" y="425357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14" y="42221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6" descr="Bildergebnis für industry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Bildergebnis für industry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0" descr="Bildergebnis für industry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uelrealit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3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AutoShape 4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MoritzTheile\Desktop\Screenshot_2015-07-02-16-07-3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/>
          <a:stretch/>
        </p:blipFill>
        <p:spPr bwMode="auto">
          <a:xfrm>
            <a:off x="395536" y="476250"/>
            <a:ext cx="3600000" cy="61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/>
          <p:cNvSpPr/>
          <p:nvPr/>
        </p:nvSpPr>
        <p:spPr>
          <a:xfrm>
            <a:off x="472877" y="5229200"/>
            <a:ext cx="3379043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1048941" y="2060848"/>
            <a:ext cx="2514947" cy="71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 Richter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Pfeil nach rechts 44"/>
          <p:cNvSpPr/>
          <p:nvPr/>
        </p:nvSpPr>
        <p:spPr>
          <a:xfrm rot="20544429" flipH="1">
            <a:off x="2956626" y="3421836"/>
            <a:ext cx="1572941" cy="654297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remember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really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like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Tara.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Hm, Tara,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like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her, but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73433" y="3600811"/>
            <a:ext cx="3206479" cy="2492485"/>
            <a:chOff x="573433" y="3600811"/>
            <a:chExt cx="3206479" cy="2492485"/>
          </a:xfrm>
        </p:grpSpPr>
        <p:pic>
          <p:nvPicPr>
            <p:cNvPr id="921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505" y="4026278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krümmte Verbindung 10"/>
            <p:cNvCxnSpPr>
              <a:stCxn id="30" idx="2"/>
              <a:endCxn id="34" idx="0"/>
            </p:cNvCxnSpPr>
            <p:nvPr/>
          </p:nvCxnSpPr>
          <p:spPr>
            <a:xfrm rot="5400000">
              <a:off x="865597" y="4206380"/>
              <a:ext cx="435740" cy="745634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1322711" y="3864695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259632" y="4199744"/>
              <a:ext cx="393304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Adam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63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Gekrümmte Verbindung 32"/>
            <p:cNvCxnSpPr>
              <a:endCxn id="53" idx="0"/>
            </p:cNvCxnSpPr>
            <p:nvPr/>
          </p:nvCxnSpPr>
          <p:spPr>
            <a:xfrm rot="5400000">
              <a:off x="516766" y="5348339"/>
              <a:ext cx="385031" cy="2737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05369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61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feld 37"/>
            <p:cNvSpPr txBox="1"/>
            <p:nvPr/>
          </p:nvSpPr>
          <p:spPr>
            <a:xfrm>
              <a:off x="1282167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0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16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2128022" y="4797067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Gekrümmte Verbindung 42"/>
            <p:cNvCxnSpPr>
              <a:stCxn id="30" idx="2"/>
              <a:endCxn id="38" idx="0"/>
            </p:cNvCxnSpPr>
            <p:nvPr/>
          </p:nvCxnSpPr>
          <p:spPr>
            <a:xfrm rot="5400000">
              <a:off x="1203996" y="4544779"/>
              <a:ext cx="435740" cy="68836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/>
            <p:cNvCxnSpPr>
              <a:stCxn id="30" idx="2"/>
              <a:endCxn id="41" idx="0"/>
            </p:cNvCxnSpPr>
            <p:nvPr/>
          </p:nvCxnSpPr>
          <p:spPr>
            <a:xfrm rot="16200000" flipH="1">
              <a:off x="1644156" y="4173455"/>
              <a:ext cx="435740" cy="81148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2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>
              <a:off x="60263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23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1279429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1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feld 58"/>
            <p:cNvSpPr txBox="1"/>
            <p:nvPr/>
          </p:nvSpPr>
          <p:spPr>
            <a:xfrm>
              <a:off x="1956227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23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feld 61"/>
            <p:cNvSpPr txBox="1"/>
            <p:nvPr/>
          </p:nvSpPr>
          <p:spPr>
            <a:xfrm>
              <a:off x="918442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34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feld 64"/>
            <p:cNvSpPr txBox="1"/>
            <p:nvPr/>
          </p:nvSpPr>
          <p:spPr>
            <a:xfrm>
              <a:off x="1595240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32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feld 67"/>
            <p:cNvSpPr txBox="1"/>
            <p:nvPr/>
          </p:nvSpPr>
          <p:spPr>
            <a:xfrm>
              <a:off x="2195736" y="5534799"/>
              <a:ext cx="348420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Gekrümmte Verbindung 70"/>
            <p:cNvCxnSpPr>
              <a:endCxn id="62" idx="0"/>
            </p:cNvCxnSpPr>
            <p:nvPr/>
          </p:nvCxnSpPr>
          <p:spPr>
            <a:xfrm rot="5400000">
              <a:off x="976409" y="5118708"/>
              <a:ext cx="463405" cy="36877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krümmte Verbindung 73"/>
            <p:cNvCxnSpPr>
              <a:stCxn id="37" idx="2"/>
              <a:endCxn id="56" idx="0"/>
            </p:cNvCxnSpPr>
            <p:nvPr/>
          </p:nvCxnSpPr>
          <p:spPr>
            <a:xfrm rot="16200000" flipH="1">
              <a:off x="1202013" y="5325061"/>
              <a:ext cx="402598" cy="317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krümmte Verbindung 76"/>
            <p:cNvCxnSpPr>
              <a:stCxn id="37" idx="2"/>
              <a:endCxn id="65" idx="0"/>
            </p:cNvCxnSpPr>
            <p:nvPr/>
          </p:nvCxnSpPr>
          <p:spPr>
            <a:xfrm rot="16200000" flipH="1">
              <a:off x="1346398" y="5180676"/>
              <a:ext cx="395174" cy="31307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krümmte Verbindung 80"/>
            <p:cNvCxnSpPr>
              <a:stCxn id="40" idx="2"/>
              <a:endCxn id="68" idx="0"/>
            </p:cNvCxnSpPr>
            <p:nvPr/>
          </p:nvCxnSpPr>
          <p:spPr>
            <a:xfrm rot="16200000" flipH="1">
              <a:off x="2104038" y="5268891"/>
              <a:ext cx="395174" cy="13664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krümmte Verbindung 83"/>
            <p:cNvCxnSpPr>
              <a:stCxn id="40" idx="2"/>
              <a:endCxn id="59" idx="0"/>
            </p:cNvCxnSpPr>
            <p:nvPr/>
          </p:nvCxnSpPr>
          <p:spPr>
            <a:xfrm rot="5400000">
              <a:off x="1946107" y="5255026"/>
              <a:ext cx="402598" cy="17179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689" y="4043845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Gekrümmte Verbindung 87"/>
            <p:cNvCxnSpPr>
              <a:stCxn id="90" idx="2"/>
              <a:endCxn id="92" idx="0"/>
            </p:cNvCxnSpPr>
            <p:nvPr/>
          </p:nvCxnSpPr>
          <p:spPr>
            <a:xfrm rot="5400000">
              <a:off x="2711172" y="4478259"/>
              <a:ext cx="435740" cy="237011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2922049" y="3882262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915816" y="4217311"/>
              <a:ext cx="2634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Eva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049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feld 91"/>
            <p:cNvSpPr txBox="1"/>
            <p:nvPr/>
          </p:nvSpPr>
          <p:spPr>
            <a:xfrm>
              <a:off x="2705255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360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feld 94"/>
            <p:cNvSpPr txBox="1"/>
            <p:nvPr/>
          </p:nvSpPr>
          <p:spPr>
            <a:xfrm>
              <a:off x="3160566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Gekrümmte Verbindung 96"/>
            <p:cNvCxnSpPr>
              <a:stCxn id="90" idx="2"/>
              <a:endCxn id="95" idx="0"/>
            </p:cNvCxnSpPr>
            <p:nvPr/>
          </p:nvCxnSpPr>
          <p:spPr>
            <a:xfrm rot="16200000" flipH="1">
              <a:off x="2938827" y="4487614"/>
              <a:ext cx="435740" cy="218300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13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98"/>
            <p:cNvSpPr txBox="1"/>
            <p:nvPr/>
          </p:nvSpPr>
          <p:spPr>
            <a:xfrm>
              <a:off x="278034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94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feld 101"/>
            <p:cNvSpPr txBox="1"/>
            <p:nvPr/>
          </p:nvSpPr>
          <p:spPr>
            <a:xfrm>
              <a:off x="3096152" y="5534799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" name="Gekrümmte Verbindung 103"/>
            <p:cNvCxnSpPr>
              <a:stCxn id="94" idx="2"/>
              <a:endCxn id="102" idx="0"/>
            </p:cNvCxnSpPr>
            <p:nvPr/>
          </p:nvCxnSpPr>
          <p:spPr>
            <a:xfrm rot="5400000">
              <a:off x="3062070" y="5331020"/>
              <a:ext cx="377607" cy="29950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krümmte Verbindung 104"/>
            <p:cNvCxnSpPr>
              <a:stCxn id="94" idx="2"/>
              <a:endCxn id="99" idx="0"/>
            </p:cNvCxnSpPr>
            <p:nvPr/>
          </p:nvCxnSpPr>
          <p:spPr>
            <a:xfrm rot="5400000">
              <a:off x="2883220" y="5159594"/>
              <a:ext cx="385031" cy="3802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1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feld 106"/>
            <p:cNvSpPr txBox="1"/>
            <p:nvPr/>
          </p:nvSpPr>
          <p:spPr>
            <a:xfrm>
              <a:off x="3500421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20€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3" name="Gekrümmte Verbindung 112"/>
            <p:cNvCxnSpPr>
              <a:stCxn id="94" idx="2"/>
              <a:endCxn id="107" idx="0"/>
            </p:cNvCxnSpPr>
            <p:nvPr/>
          </p:nvCxnSpPr>
          <p:spPr>
            <a:xfrm rot="16200000" flipH="1">
              <a:off x="3260492" y="5162547"/>
              <a:ext cx="385031" cy="37431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573433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249904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56126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2745416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306263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3465496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4" name="Gekrümmte Verbindung 143"/>
            <p:cNvCxnSpPr>
              <a:endCxn id="23" idx="0"/>
            </p:cNvCxnSpPr>
            <p:nvPr/>
          </p:nvCxnSpPr>
          <p:spPr>
            <a:xfrm rot="5400000">
              <a:off x="1679823" y="3348981"/>
              <a:ext cx="263883" cy="76754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krümmte Verbindung 146"/>
            <p:cNvCxnSpPr>
              <a:endCxn id="89" idx="0"/>
            </p:cNvCxnSpPr>
            <p:nvPr/>
          </p:nvCxnSpPr>
          <p:spPr>
            <a:xfrm rot="16200000" flipH="1">
              <a:off x="2487940" y="3308407"/>
              <a:ext cx="281450" cy="86625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" y="2376466"/>
            <a:ext cx="2800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Wolkenförmige Legende 6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 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friends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much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Let‘s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5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pieren 45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Gerade Verbindung 49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hteck 53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75164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Wolkenförmige Legende 25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I‘ll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someone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want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827584" y="2736900"/>
            <a:ext cx="2728709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supeyou.com/invit=f39z2</a:t>
            </a:r>
            <a:endParaRPr lang="de-CH" sz="12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608829" y="1390092"/>
            <a:ext cx="31734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Don‘t forget to send a convincing text along ;-)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7"/>
          <p:cNvSpPr txBox="1">
            <a:spLocks noChangeArrowheads="1"/>
          </p:cNvSpPr>
          <p:nvPr/>
        </p:nvSpPr>
        <p:spPr bwMode="auto">
          <a:xfrm>
            <a:off x="498999" y="3143024"/>
            <a:ext cx="3398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this link to Email, WhatsApp, Facebook...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43036" y="3926279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3" name="Textfeld 7"/>
          <p:cNvSpPr txBox="1">
            <a:spLocks noChangeArrowheads="1"/>
          </p:cNvSpPr>
          <p:nvPr/>
        </p:nvSpPr>
        <p:spPr bwMode="auto">
          <a:xfrm>
            <a:off x="1005181" y="4202504"/>
            <a:ext cx="2551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link name to remember whom you sent it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 Link for Adam):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Invite friends to donate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6976" y="2627184"/>
            <a:ext cx="228600" cy="552450"/>
            <a:chOff x="4095250" y="1616075"/>
            <a:chExt cx="228600" cy="552450"/>
          </a:xfrm>
        </p:grpSpPr>
        <p:pic>
          <p:nvPicPr>
            <p:cNvPr id="34" name="Picture 41" descr="https://encrypted-tbn3.gstatic.com/images?q=tbn:ANd9GcRcGP1fX8NCQlzZkUjiOFqr-u9t08cRje9hzsthHFxcV4A7zjG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537" y="1804988"/>
              <a:ext cx="17145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hteck 34"/>
            <p:cNvSpPr/>
            <p:nvPr/>
          </p:nvSpPr>
          <p:spPr>
            <a:xfrm>
              <a:off x="4095250" y="1616075"/>
              <a:ext cx="228600" cy="5524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1028" name="Picture 4" descr="Bildergebnis für sh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9" y="2833647"/>
            <a:ext cx="195441" cy="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/>
          <p:cNvSpPr/>
          <p:nvPr/>
        </p:nvSpPr>
        <p:spPr>
          <a:xfrm>
            <a:off x="3623320" y="2661315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9" name="Picture 2" descr="Bildergebnis für user with mob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Wolkenförmige Legende 1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talked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recently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Adam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Eva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Taras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I‘m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446210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4300520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463556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stCxn id="67" idx="2"/>
            <a:endCxn id="23" idx="0"/>
          </p:cNvCxnSpPr>
          <p:nvPr/>
        </p:nvCxnSpPr>
        <p:spPr>
          <a:xfrm rot="5400000">
            <a:off x="1881501" y="3983603"/>
            <a:ext cx="439472" cy="19436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Adam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already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invitation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Tomorrow I will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Eva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invitation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link.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31640" y="2348880"/>
            <a:ext cx="64567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dirty="0" smtClean="0"/>
              <a:t>Next </a:t>
            </a:r>
            <a:r>
              <a:rPr lang="de-DE" sz="11500" dirty="0" err="1" smtClean="0"/>
              <a:t>day</a:t>
            </a:r>
            <a:r>
              <a:rPr lang="de-DE" sz="11500" dirty="0" smtClean="0"/>
              <a:t>…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4962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4079</Words>
  <Application>Microsoft Office PowerPoint</Application>
  <PresentationFormat>Bildschirmpräsentation (4:3)</PresentationFormat>
  <Paragraphs>948</Paragraphs>
  <Slides>78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79" baseType="lpstr">
      <vt:lpstr>Larissa</vt:lpstr>
      <vt:lpstr>SupeYou</vt:lpstr>
      <vt:lpstr>Scenario „Entry via Invitation“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Scenario „Entry via Landing Page“</vt:lpstr>
      <vt:lpstr>PowerPoint-Präsentation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469</cp:revision>
  <dcterms:created xsi:type="dcterms:W3CDTF">2013-04-03T19:36:09Z</dcterms:created>
  <dcterms:modified xsi:type="dcterms:W3CDTF">2015-07-08T13:21:34Z</dcterms:modified>
</cp:coreProperties>
</file>