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53" r:id="rId3"/>
    <p:sldId id="374" r:id="rId4"/>
    <p:sldId id="377" r:id="rId5"/>
    <p:sldId id="378" r:id="rId6"/>
    <p:sldId id="376" r:id="rId7"/>
    <p:sldId id="375" r:id="rId8"/>
    <p:sldId id="344" r:id="rId9"/>
    <p:sldId id="345" r:id="rId10"/>
    <p:sldId id="359" r:id="rId11"/>
    <p:sldId id="347" r:id="rId12"/>
    <p:sldId id="368" r:id="rId13"/>
    <p:sldId id="350" r:id="rId14"/>
    <p:sldId id="352" r:id="rId15"/>
    <p:sldId id="370" r:id="rId16"/>
    <p:sldId id="369" r:id="rId17"/>
    <p:sldId id="354" r:id="rId18"/>
    <p:sldId id="356" r:id="rId19"/>
    <p:sldId id="358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99FF"/>
    <a:srgbClr val="63A8C7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hyperlink" Target="http://willkommen-in-muenchen.de/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willkommen-in-muenchen.de/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illkommen-in-muenchen.de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upeyou.com/?invit=3t345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://willkommen-in-muenchen.d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://willkommen-in-muenchen.d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://willkommen-in-muenchen.d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://willkommen-in-muenchen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„Entry via Invitation“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98884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describes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Markus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from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Maria. Markus is a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Munich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citizen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827584" y="2736900"/>
            <a:ext cx="2728709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supeyou.com/invit=f39z2</a:t>
            </a:r>
            <a:endParaRPr lang="de-CH" sz="12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608829" y="1390092"/>
            <a:ext cx="31734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Don‘t forget to send a convincing text along ;-)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7"/>
          <p:cNvSpPr txBox="1">
            <a:spLocks noChangeArrowheads="1"/>
          </p:cNvSpPr>
          <p:nvPr/>
        </p:nvSpPr>
        <p:spPr bwMode="auto">
          <a:xfrm>
            <a:off x="498999" y="3143024"/>
            <a:ext cx="3398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this link to Email, WhatsApp, Facebook...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43036" y="3926279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3" name="Textfeld 7"/>
          <p:cNvSpPr txBox="1">
            <a:spLocks noChangeArrowheads="1"/>
          </p:cNvSpPr>
          <p:nvPr/>
        </p:nvSpPr>
        <p:spPr bwMode="auto">
          <a:xfrm>
            <a:off x="1005181" y="4202504"/>
            <a:ext cx="2551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link name to remember whom you sent it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 Link for Adam):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Invite friends to donate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6976" y="2627184"/>
            <a:ext cx="228600" cy="552450"/>
            <a:chOff x="4095250" y="1616075"/>
            <a:chExt cx="228600" cy="552450"/>
          </a:xfrm>
        </p:grpSpPr>
        <p:pic>
          <p:nvPicPr>
            <p:cNvPr id="34" name="Picture 41" descr="https://encrypted-tbn3.gstatic.com/images?q=tbn:ANd9GcRcGP1fX8NCQlzZkUjiOFqr-u9t08cRje9hzsthHFxcV4A7zjG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537" y="1804988"/>
              <a:ext cx="17145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hteck 34"/>
            <p:cNvSpPr/>
            <p:nvPr/>
          </p:nvSpPr>
          <p:spPr>
            <a:xfrm>
              <a:off x="4095250" y="1616075"/>
              <a:ext cx="228600" cy="5524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1028" name="Picture 4" descr="Bildergebnis für sh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9" y="2833647"/>
            <a:ext cx="195441" cy="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/>
          <p:cNvSpPr/>
          <p:nvPr/>
        </p:nvSpPr>
        <p:spPr>
          <a:xfrm>
            <a:off x="3623320" y="2661315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9" name="Picture 2" descr="Bildergebnis für user with mob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Wolkenförmige Legende 1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talked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recently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Adam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Eva about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Nikolaus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I‘m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446210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4300520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463556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stCxn id="67" idx="2"/>
            <a:endCxn id="23" idx="0"/>
          </p:cNvCxnSpPr>
          <p:nvPr/>
        </p:nvCxnSpPr>
        <p:spPr>
          <a:xfrm rot="5400000">
            <a:off x="1881501" y="3983603"/>
            <a:ext cx="439472" cy="19436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Adam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already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invitation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Tomorrow I will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Eva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invitation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link.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MoritzTheile\Desktop\Bild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99"/>
          <a:stretch/>
        </p:blipFill>
        <p:spPr bwMode="auto">
          <a:xfrm>
            <a:off x="990427" y="984044"/>
            <a:ext cx="2328862" cy="8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31640" y="2348880"/>
            <a:ext cx="64567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dirty="0" smtClean="0"/>
              <a:t>Next </a:t>
            </a:r>
            <a:r>
              <a:rPr lang="de-DE" sz="11500" dirty="0" err="1" smtClean="0"/>
              <a:t>day</a:t>
            </a:r>
            <a:r>
              <a:rPr lang="de-DE" sz="11500" dirty="0" smtClean="0"/>
              <a:t>…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4962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8469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83799" y="5723113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259632" y="6058162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90226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922049" y="5740680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6075729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krümmte Verbindung 39"/>
          <p:cNvCxnSpPr>
            <a:endCxn id="34" idx="0"/>
          </p:cNvCxnSpPr>
          <p:nvPr/>
        </p:nvCxnSpPr>
        <p:spPr>
          <a:xfrm rot="5400000">
            <a:off x="1690534" y="5215229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38" idx="0"/>
          </p:cNvCxnSpPr>
          <p:nvPr/>
        </p:nvCxnSpPr>
        <p:spPr>
          <a:xfrm rot="16200000" flipH="1">
            <a:off x="2487940" y="5166825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299343" y="5948991"/>
            <a:ext cx="24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bgerundetes Rechteck 44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6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Gerade Verbindung 5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hteck 54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Wolkenförmige Legende 34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happened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180€?!?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Gruppieren 59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61" name="Textfeld 60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feld 62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10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, Adam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Amazing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6" name="Picture 2" descr="C:\Users\MoritzTheile\Desktop\Bild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99"/>
          <a:stretch/>
        </p:blipFill>
        <p:spPr bwMode="auto">
          <a:xfrm>
            <a:off x="990427" y="984044"/>
            <a:ext cx="2328862" cy="8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Uh,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didn‘t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Lets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10 €.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Pfeil nach rechts 44"/>
          <p:cNvSpPr/>
          <p:nvPr/>
        </p:nvSpPr>
        <p:spPr>
          <a:xfrm flipH="1">
            <a:off x="2446086" y="2979445"/>
            <a:ext cx="2125914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7" name="Picture 2" descr="C:\Users\MoritzTheile\Desktop\Bild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99"/>
          <a:stretch/>
        </p:blipFill>
        <p:spPr bwMode="auto">
          <a:xfrm>
            <a:off x="990427" y="984044"/>
            <a:ext cx="2328862" cy="8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 descr="C:\Users\MoritzTheile\Desktop\Screenshot_2015-06-12-15-42-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5" y="238959"/>
            <a:ext cx="3600000" cy="6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Wolkenförmige Legende 10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easy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Paypal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31640" y="1114797"/>
            <a:ext cx="2160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Tara@unitedforhope.org</a:t>
            </a:r>
            <a:endParaRPr lang="en-US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94401" y="1494876"/>
            <a:ext cx="63743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 smtClean="0"/>
              <a:t>10,00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96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Wolkenförmige Legende 4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What‘s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46" name="Textfeld 45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feld 49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10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5" name="Pfeil nach rechts 44"/>
          <p:cNvSpPr/>
          <p:nvPr/>
        </p:nvSpPr>
        <p:spPr>
          <a:xfrm rot="20907499" flipH="1">
            <a:off x="3352971" y="3321112"/>
            <a:ext cx="1466382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bgerundetes Rechteck 31"/>
          <p:cNvSpPr/>
          <p:nvPr/>
        </p:nvSpPr>
        <p:spPr>
          <a:xfrm>
            <a:off x="973141" y="5601047"/>
            <a:ext cx="2330046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&lt;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webcomponent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url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=„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xyz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“/&gt;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Show what you have generated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1628800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061" y="4108720"/>
            <a:ext cx="3600000" cy="1192488"/>
            <a:chOff x="405061" y="3460648"/>
            <a:chExt cx="3600000" cy="1192488"/>
          </a:xfrm>
        </p:grpSpPr>
        <p:pic>
          <p:nvPicPr>
            <p:cNvPr id="2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Gerade Verbindung 23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/>
        </p:nvSpPr>
        <p:spPr>
          <a:xfrm>
            <a:off x="973141" y="4487204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9"/>
          <p:cNvSpPr txBox="1">
            <a:spLocks noChangeArrowheads="1"/>
          </p:cNvSpPr>
          <p:nvPr/>
        </p:nvSpPr>
        <p:spPr bwMode="auto">
          <a:xfrm flipH="1">
            <a:off x="1900900" y="4221088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4247292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200797" y="4247292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443711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835252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755577" y="973753"/>
            <a:ext cx="28989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code on bottom to embed this SupeYou result in your website.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5151939" y="4975075"/>
            <a:ext cx="3096344" cy="1528167"/>
          </a:xfrm>
          <a:prstGeom prst="down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code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nice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Tara on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1043608" y="1779302"/>
            <a:ext cx="2332831" cy="2369778"/>
            <a:chOff x="1043608" y="1145170"/>
            <a:chExt cx="2332831" cy="2369778"/>
          </a:xfrm>
        </p:grpSpPr>
        <p:sp>
          <p:nvSpPr>
            <p:cNvPr id="33" name="Textfeld 32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feld 34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8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3" y="620688"/>
            <a:ext cx="8451406" cy="483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332687" y="1359818"/>
            <a:ext cx="1152128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CSR-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32687" y="2492772"/>
            <a:ext cx="1152128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CSR-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483768" y="5529277"/>
            <a:ext cx="4320480" cy="1140083"/>
          </a:xfrm>
          <a:prstGeom prst="wedgeRoundRectCallout">
            <a:avLst>
              <a:gd name="adj1" fmla="val -14788"/>
              <a:gd name="adj2" fmla="val -13821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constantly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the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will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 Markus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supporter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35" y="4005064"/>
            <a:ext cx="883573" cy="11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6756623" y="3068959"/>
            <a:ext cx="2232248" cy="2664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AutoShape 4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MoritzTheile\Desktop\Screenshot_2015-07-02-16-07-3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/>
          <a:stretch/>
        </p:blipFill>
        <p:spPr bwMode="auto">
          <a:xfrm>
            <a:off x="395536" y="476250"/>
            <a:ext cx="3600000" cy="61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/>
          <p:cNvSpPr/>
          <p:nvPr/>
        </p:nvSpPr>
        <p:spPr>
          <a:xfrm>
            <a:off x="472877" y="5229200"/>
            <a:ext cx="3379043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1048941" y="2060848"/>
            <a:ext cx="2514947" cy="71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 Richter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remember.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really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like to help Nikolaus.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heard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platform on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radio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72877" y="4866317"/>
            <a:ext cx="7321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7544" y="1331476"/>
            <a:ext cx="2592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Nikolaus </a:t>
            </a:r>
            <a:r>
              <a:rPr lang="de-DE" dirty="0" err="1" smtClean="0"/>
              <a:t>helping</a:t>
            </a:r>
            <a:r>
              <a:rPr lang="de-DE" dirty="0" smtClean="0"/>
              <a:t> refugees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467544" y="2636912"/>
            <a:ext cx="3379043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Hi Markus,</a:t>
            </a:r>
          </a:p>
          <a:p>
            <a:endParaRPr lang="de-DE" sz="1200" dirty="0" smtClean="0"/>
          </a:p>
          <a:p>
            <a:r>
              <a:rPr lang="de-DE" sz="1200" dirty="0" smtClean="0"/>
              <a:t>remember? Last </a:t>
            </a:r>
            <a:r>
              <a:rPr lang="de-DE" sz="1200" dirty="0" err="1" smtClean="0"/>
              <a:t>week</a:t>
            </a:r>
            <a:r>
              <a:rPr lang="de-DE" sz="1200" dirty="0" smtClean="0"/>
              <a:t> </a:t>
            </a:r>
            <a:r>
              <a:rPr lang="de-DE" sz="1200" dirty="0" err="1" smtClean="0"/>
              <a:t>we</a:t>
            </a:r>
            <a:r>
              <a:rPr lang="de-DE" sz="1200" dirty="0" smtClean="0"/>
              <a:t> </a:t>
            </a:r>
            <a:r>
              <a:rPr lang="de-DE" sz="1200" dirty="0" err="1" smtClean="0"/>
              <a:t>were</a:t>
            </a:r>
            <a:r>
              <a:rPr lang="de-DE" sz="1200" dirty="0" smtClean="0"/>
              <a:t> talking about Nikolaus </a:t>
            </a:r>
            <a:r>
              <a:rPr lang="de-DE" sz="1200" dirty="0" err="1" smtClean="0"/>
              <a:t>internet</a:t>
            </a:r>
            <a:r>
              <a:rPr lang="de-DE" sz="1200" dirty="0" smtClean="0"/>
              <a:t> platform to channel help from </a:t>
            </a:r>
            <a:r>
              <a:rPr lang="de-DE" sz="1200" dirty="0" err="1" smtClean="0"/>
              <a:t>germans</a:t>
            </a:r>
            <a:r>
              <a:rPr lang="de-DE" sz="1200" dirty="0" smtClean="0"/>
              <a:t> for</a:t>
            </a:r>
            <a:r>
              <a:rPr lang="de-DE" sz="1200" dirty="0"/>
              <a:t> </a:t>
            </a:r>
            <a:r>
              <a:rPr lang="de-DE" sz="1200" dirty="0" smtClean="0"/>
              <a:t>refugees.</a:t>
            </a:r>
          </a:p>
          <a:p>
            <a:endParaRPr lang="de-DE" sz="1200" dirty="0" smtClean="0"/>
          </a:p>
          <a:p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want</a:t>
            </a:r>
            <a:r>
              <a:rPr lang="de-DE" sz="1200" dirty="0" smtClean="0"/>
              <a:t> to </a:t>
            </a:r>
            <a:r>
              <a:rPr lang="de-DE" sz="1200" dirty="0" err="1" smtClean="0"/>
              <a:t>support</a:t>
            </a:r>
            <a:r>
              <a:rPr lang="de-DE" sz="1200" dirty="0" smtClean="0"/>
              <a:t> </a:t>
            </a:r>
            <a:r>
              <a:rPr lang="de-DE" sz="1200" dirty="0" err="1" smtClean="0"/>
              <a:t>him</a:t>
            </a:r>
            <a:r>
              <a:rPr lang="de-DE" sz="1200" dirty="0" smtClean="0"/>
              <a:t> </a:t>
            </a:r>
            <a:r>
              <a:rPr lang="de-DE" sz="1200" dirty="0" err="1" smtClean="0"/>
              <a:t>please</a:t>
            </a:r>
            <a:r>
              <a:rPr lang="de-DE" sz="1200" dirty="0" smtClean="0"/>
              <a:t> follow </a:t>
            </a:r>
            <a:r>
              <a:rPr lang="de-DE" sz="1200" dirty="0" err="1" smtClean="0"/>
              <a:t>my</a:t>
            </a:r>
            <a:r>
              <a:rPr lang="de-DE" sz="1200" dirty="0" smtClean="0"/>
              <a:t> </a:t>
            </a:r>
            <a:r>
              <a:rPr lang="de-DE" sz="1200" dirty="0" err="1" smtClean="0"/>
              <a:t>invitation</a:t>
            </a:r>
            <a:r>
              <a:rPr lang="de-DE" sz="1200" dirty="0" smtClean="0"/>
              <a:t> </a:t>
            </a:r>
            <a:r>
              <a:rPr lang="de-DE" sz="1200" dirty="0" err="1" smtClean="0"/>
              <a:t>below</a:t>
            </a:r>
            <a:r>
              <a:rPr lang="de-DE" sz="1200" dirty="0" smtClean="0"/>
              <a:t>:</a:t>
            </a:r>
          </a:p>
          <a:p>
            <a:endParaRPr lang="de-D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http://supeyou.com/?invit=3t345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/>
          </a:p>
          <a:p>
            <a:r>
              <a:rPr lang="de-DE" sz="1100" dirty="0" err="1" smtClean="0"/>
              <a:t>It‘s</a:t>
            </a:r>
            <a:r>
              <a:rPr lang="de-DE" sz="1100" dirty="0" smtClean="0"/>
              <a:t> an </a:t>
            </a:r>
            <a:r>
              <a:rPr lang="de-DE" sz="1100" dirty="0" err="1" smtClean="0"/>
              <a:t>interesting</a:t>
            </a:r>
            <a:r>
              <a:rPr lang="de-DE" sz="1100" dirty="0" smtClean="0"/>
              <a:t> </a:t>
            </a:r>
            <a:r>
              <a:rPr lang="de-DE" sz="1100" dirty="0" err="1" smtClean="0"/>
              <a:t>way</a:t>
            </a:r>
            <a:r>
              <a:rPr lang="de-DE" sz="1100" dirty="0" smtClean="0"/>
              <a:t> to </a:t>
            </a:r>
            <a:r>
              <a:rPr lang="de-DE" sz="1100" dirty="0" err="1" smtClean="0"/>
              <a:t>raise</a:t>
            </a:r>
            <a:r>
              <a:rPr lang="de-DE" sz="1100" dirty="0" smtClean="0"/>
              <a:t> </a:t>
            </a:r>
            <a:r>
              <a:rPr lang="de-DE" sz="1100" dirty="0" err="1" smtClean="0"/>
              <a:t>donations</a:t>
            </a:r>
            <a:r>
              <a:rPr lang="de-DE" sz="1100" dirty="0" smtClean="0"/>
              <a:t> </a:t>
            </a:r>
            <a:r>
              <a:rPr lang="de-DE" sz="1100" dirty="0" err="1" smtClean="0"/>
              <a:t>because</a:t>
            </a:r>
            <a:r>
              <a:rPr lang="de-DE" sz="1100" dirty="0" smtClean="0"/>
              <a:t> </a:t>
            </a:r>
            <a:r>
              <a:rPr lang="de-DE" sz="1100" dirty="0" err="1" smtClean="0"/>
              <a:t>you</a:t>
            </a:r>
            <a:r>
              <a:rPr lang="de-DE" sz="1100" dirty="0" smtClean="0"/>
              <a:t> </a:t>
            </a:r>
            <a:r>
              <a:rPr lang="de-DE" sz="1100" dirty="0" err="1" smtClean="0"/>
              <a:t>can</a:t>
            </a:r>
            <a:r>
              <a:rPr lang="de-DE" sz="1100" dirty="0" smtClean="0"/>
              <a:t> follow </a:t>
            </a:r>
            <a:r>
              <a:rPr lang="de-DE" sz="1100" dirty="0" err="1" smtClean="0"/>
              <a:t>how</a:t>
            </a:r>
            <a:r>
              <a:rPr lang="de-DE" sz="1100" dirty="0" smtClean="0"/>
              <a:t> </a:t>
            </a:r>
            <a:r>
              <a:rPr lang="de-DE" sz="1100" dirty="0" err="1" smtClean="0"/>
              <a:t>much</a:t>
            </a:r>
            <a:r>
              <a:rPr lang="de-DE" sz="1100" dirty="0" smtClean="0"/>
              <a:t> </a:t>
            </a:r>
            <a:r>
              <a:rPr lang="de-DE" sz="1100" dirty="0" err="1" smtClean="0"/>
              <a:t>money</a:t>
            </a:r>
            <a:r>
              <a:rPr lang="de-DE" sz="1100" dirty="0" smtClean="0"/>
              <a:t> will </a:t>
            </a:r>
            <a:r>
              <a:rPr lang="de-DE" sz="1100" dirty="0" err="1" smtClean="0"/>
              <a:t>be</a:t>
            </a:r>
            <a:r>
              <a:rPr lang="de-DE" sz="1100" dirty="0" smtClean="0"/>
              <a:t> </a:t>
            </a:r>
            <a:r>
              <a:rPr lang="de-DE" sz="1100" dirty="0" err="1" smtClean="0"/>
              <a:t>created</a:t>
            </a:r>
            <a:r>
              <a:rPr lang="de-DE" sz="1100" dirty="0" smtClean="0"/>
              <a:t> </a:t>
            </a:r>
            <a:r>
              <a:rPr lang="de-DE" sz="1100" dirty="0" err="1" smtClean="0"/>
              <a:t>by</a:t>
            </a:r>
            <a:r>
              <a:rPr lang="de-DE" sz="1100" dirty="0" smtClean="0"/>
              <a:t> </a:t>
            </a:r>
            <a:r>
              <a:rPr lang="de-DE" sz="1100" dirty="0" err="1" smtClean="0"/>
              <a:t>your</a:t>
            </a:r>
            <a:r>
              <a:rPr lang="de-DE" sz="1100" dirty="0" smtClean="0"/>
              <a:t> </a:t>
            </a:r>
            <a:r>
              <a:rPr lang="de-DE" sz="1100" dirty="0" err="1" smtClean="0"/>
              <a:t>invitations</a:t>
            </a:r>
            <a:r>
              <a:rPr lang="de-DE" sz="1100" dirty="0" smtClean="0"/>
              <a:t>.</a:t>
            </a:r>
          </a:p>
          <a:p>
            <a:endParaRPr lang="de-DE" sz="1100" dirty="0"/>
          </a:p>
          <a:p>
            <a:r>
              <a:rPr lang="de-DE" sz="1100" dirty="0" err="1" smtClean="0"/>
              <a:t>Cu</a:t>
            </a:r>
            <a:r>
              <a:rPr lang="de-DE" sz="1100" dirty="0" smtClean="0"/>
              <a:t> </a:t>
            </a:r>
            <a:r>
              <a:rPr lang="de-DE" sz="1100" dirty="0" err="1" smtClean="0"/>
              <a:t>tomorrow</a:t>
            </a:r>
            <a:r>
              <a:rPr lang="de-DE" sz="1100" dirty="0" smtClean="0"/>
              <a:t>,</a:t>
            </a:r>
          </a:p>
          <a:p>
            <a:endParaRPr lang="de-DE" sz="1100" dirty="0"/>
          </a:p>
          <a:p>
            <a:r>
              <a:rPr lang="de-DE" sz="1100" dirty="0" smtClean="0"/>
              <a:t>Maria</a:t>
            </a:r>
            <a:endParaRPr lang="de-DE" sz="1100" dirty="0"/>
          </a:p>
        </p:txBody>
      </p:sp>
      <p:sp>
        <p:nvSpPr>
          <p:cNvPr id="45" name="Pfeil nach rechts 44"/>
          <p:cNvSpPr/>
          <p:nvPr/>
        </p:nvSpPr>
        <p:spPr>
          <a:xfrm rot="20544429" flipH="1">
            <a:off x="2643240" y="3814264"/>
            <a:ext cx="1771873" cy="654297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5935" y="5645342"/>
            <a:ext cx="3592957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video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see…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30" name="Textfeld 29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feld 30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9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Gleichschenkliges Dreieck 14"/>
          <p:cNvSpPr/>
          <p:nvPr/>
        </p:nvSpPr>
        <p:spPr>
          <a:xfrm rot="5400000">
            <a:off x="1912069" y="1900330"/>
            <a:ext cx="648072" cy="441812"/>
          </a:xfrm>
          <a:prstGeom prst="triangl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feil nach rechts 33"/>
          <p:cNvSpPr/>
          <p:nvPr/>
        </p:nvSpPr>
        <p:spPr>
          <a:xfrm rot="1176722" flipH="1">
            <a:off x="2470182" y="2295261"/>
            <a:ext cx="1889027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uppieren 43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5" name="Rechteck 44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feld 46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hteck 53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Video Nikolaus Teixeira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5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20239"/>
            <a:ext cx="3588420" cy="203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bgerundete rechteckige Legende 16"/>
          <p:cNvSpPr/>
          <p:nvPr/>
        </p:nvSpPr>
        <p:spPr>
          <a:xfrm>
            <a:off x="4716016" y="541774"/>
            <a:ext cx="4248472" cy="5335498"/>
          </a:xfrm>
          <a:prstGeom prst="wedgeRoundRectCallout">
            <a:avLst>
              <a:gd name="adj1" fmla="val -101199"/>
              <a:gd name="adj2" fmla="val -3442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Hallo, </a:t>
            </a:r>
          </a:p>
          <a:p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mein Name ist Nikolaus Teixeira. </a:t>
            </a:r>
          </a:p>
          <a:p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Meine Mission ist es Flüchtlingen zu helfen. Dafür betreue und entwickle ich mit meinem Team die Seite willkommen-in.de. Mit Hilfe der Seite wird die unglaubliche Hilfsbereitschaft aus der Bevölkerung für Flüchtlinge an die richtigen Stellen gebracht. </a:t>
            </a: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Für weitere Informationen klickt einfach den Link unten.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 die Seite weiter zu betreuen braucht mein Team Deine Unterstützung. Ein Euro/Monat und eine Einladung an einige Deiner Freunde würden uns helfen mit 100% bei der Sache zu bleiben.</a:t>
            </a:r>
          </a:p>
          <a:p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Ich garantiere persönlich, dass alle Spenden gemäß meiner Mission eingesetzt werden. Ich werde die Verwendung detailliert veröffentlichen.</a:t>
            </a:r>
          </a:p>
          <a:p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6505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5935" y="5645342"/>
            <a:ext cx="3592957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probably the info link Nikolaus was talking about. Lets see.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30" name="Textfeld 29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feld 30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9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Gleichschenkliges Dreieck 14"/>
          <p:cNvSpPr/>
          <p:nvPr/>
        </p:nvSpPr>
        <p:spPr>
          <a:xfrm rot="5400000">
            <a:off x="1912069" y="1900330"/>
            <a:ext cx="648072" cy="441812"/>
          </a:xfrm>
          <a:prstGeom prst="triangl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feil nach rechts 33"/>
          <p:cNvSpPr/>
          <p:nvPr/>
        </p:nvSpPr>
        <p:spPr>
          <a:xfrm flipH="1">
            <a:off x="3044378" y="2636912"/>
            <a:ext cx="1383606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"/>
          <a:stretch/>
        </p:blipFill>
        <p:spPr bwMode="auto">
          <a:xfrm>
            <a:off x="59626" y="476672"/>
            <a:ext cx="9025888" cy="480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/>
        </p:nvSpPr>
        <p:spPr>
          <a:xfrm>
            <a:off x="539552" y="1332012"/>
            <a:ext cx="6624736" cy="303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 anchorCtr="0"/>
          <a:lstStyle/>
          <a:p>
            <a:pPr algn="just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Spende ans Team</a:t>
            </a:r>
          </a:p>
          <a:p>
            <a:pPr algn="just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Wir sind das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Team, dass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diese Seite aufgebaut hat. Ohne Eure Unterstützung müssen wir unser Engagement trotz riesiger </a:t>
            </a:r>
            <a:r>
              <a:rPr lang="de-DE" sz="1200" u="sng" dirty="0" smtClean="0">
                <a:solidFill>
                  <a:srgbClr val="0066CC"/>
                </a:solidFill>
              </a:rPr>
              <a:t>Erfolge</a:t>
            </a:r>
            <a:r>
              <a:rPr lang="de-DE" sz="1200" dirty="0" smtClean="0">
                <a:solidFill>
                  <a:srgbClr val="0066CC"/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bald einstellen. Bitte benutzt die SupeYou-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HeroCards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unten, um zu Spenden und Eure Freunde zum Spenden aufzurufen. </a:t>
            </a:r>
          </a:p>
          <a:p>
            <a:pPr algn="just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Wir garantieren über jeden eingesammelten Euro </a:t>
            </a:r>
            <a:r>
              <a:rPr lang="de-DE" sz="1200" u="sng" dirty="0">
                <a:solidFill>
                  <a:srgbClr val="0066CC"/>
                </a:solidFill>
              </a:rPr>
              <a:t>Rechenschaft abzulegen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und jeden Euro für willkommen-in.de einzusetzen. Es spielt keine Rolle an welches Teammitglied eine Spende geht. Wir arbeiten als Team und entscheiden gemeinsam wie das Geld am besten eingesetzt wird.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1891308" cy="16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54" y="3343980"/>
            <a:ext cx="1650226" cy="156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17360"/>
            <a:ext cx="1802485" cy="156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195244" y="458112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20.439€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062795" y="4581128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105.897€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67190" y="454722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5.294€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flipH="1">
            <a:off x="5220072" y="5733256"/>
            <a:ext cx="2268252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Press Back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5" y="5013176"/>
            <a:ext cx="702825" cy="14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847037" y="6439848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Wolkenförmige Legende 12"/>
          <p:cNvSpPr/>
          <p:nvPr/>
        </p:nvSpPr>
        <p:spPr>
          <a:xfrm>
            <a:off x="7236296" y="4127028"/>
            <a:ext cx="1728192" cy="887711"/>
          </a:xfrm>
          <a:prstGeom prst="cloudCallout">
            <a:avLst>
              <a:gd name="adj1" fmla="val -10909"/>
              <a:gd name="adj2" fmla="val 6153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sense to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Sounds all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like to help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him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but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30" name="Textfeld 29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feld 30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9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Gleichschenkliges Dreieck 14"/>
          <p:cNvSpPr/>
          <p:nvPr/>
        </p:nvSpPr>
        <p:spPr>
          <a:xfrm rot="5400000">
            <a:off x="1912069" y="1900330"/>
            <a:ext cx="648072" cy="441812"/>
          </a:xfrm>
          <a:prstGeom prst="triangl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73433" y="3600811"/>
            <a:ext cx="3206479" cy="2492485"/>
            <a:chOff x="573433" y="3600811"/>
            <a:chExt cx="3206479" cy="2492485"/>
          </a:xfrm>
        </p:grpSpPr>
        <p:pic>
          <p:nvPicPr>
            <p:cNvPr id="921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505" y="4026278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krümmte Verbindung 10"/>
            <p:cNvCxnSpPr>
              <a:stCxn id="30" idx="2"/>
              <a:endCxn id="34" idx="0"/>
            </p:cNvCxnSpPr>
            <p:nvPr/>
          </p:nvCxnSpPr>
          <p:spPr>
            <a:xfrm rot="5400000">
              <a:off x="865597" y="4206380"/>
              <a:ext cx="435740" cy="745634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1322711" y="3864695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259632" y="4199744"/>
              <a:ext cx="393304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Adam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63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Gekrümmte Verbindung 32"/>
            <p:cNvCxnSpPr>
              <a:endCxn id="53" idx="0"/>
            </p:cNvCxnSpPr>
            <p:nvPr/>
          </p:nvCxnSpPr>
          <p:spPr>
            <a:xfrm rot="5400000">
              <a:off x="516766" y="5348339"/>
              <a:ext cx="385031" cy="2737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05369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61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feld 37"/>
            <p:cNvSpPr txBox="1"/>
            <p:nvPr/>
          </p:nvSpPr>
          <p:spPr>
            <a:xfrm>
              <a:off x="1282167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0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16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2128022" y="4797067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Gekrümmte Verbindung 42"/>
            <p:cNvCxnSpPr>
              <a:stCxn id="30" idx="2"/>
              <a:endCxn id="38" idx="0"/>
            </p:cNvCxnSpPr>
            <p:nvPr/>
          </p:nvCxnSpPr>
          <p:spPr>
            <a:xfrm rot="5400000">
              <a:off x="1203996" y="4544779"/>
              <a:ext cx="435740" cy="68836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/>
            <p:cNvCxnSpPr>
              <a:stCxn id="30" idx="2"/>
              <a:endCxn id="41" idx="0"/>
            </p:cNvCxnSpPr>
            <p:nvPr/>
          </p:nvCxnSpPr>
          <p:spPr>
            <a:xfrm rot="16200000" flipH="1">
              <a:off x="1644156" y="4173455"/>
              <a:ext cx="435740" cy="81148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2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>
              <a:off x="60263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23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1279429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1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feld 58"/>
            <p:cNvSpPr txBox="1"/>
            <p:nvPr/>
          </p:nvSpPr>
          <p:spPr>
            <a:xfrm>
              <a:off x="1956227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23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feld 61"/>
            <p:cNvSpPr txBox="1"/>
            <p:nvPr/>
          </p:nvSpPr>
          <p:spPr>
            <a:xfrm>
              <a:off x="918442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34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feld 64"/>
            <p:cNvSpPr txBox="1"/>
            <p:nvPr/>
          </p:nvSpPr>
          <p:spPr>
            <a:xfrm>
              <a:off x="1595240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32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feld 67"/>
            <p:cNvSpPr txBox="1"/>
            <p:nvPr/>
          </p:nvSpPr>
          <p:spPr>
            <a:xfrm>
              <a:off x="2195736" y="5534799"/>
              <a:ext cx="348420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Gekrümmte Verbindung 70"/>
            <p:cNvCxnSpPr>
              <a:endCxn id="62" idx="0"/>
            </p:cNvCxnSpPr>
            <p:nvPr/>
          </p:nvCxnSpPr>
          <p:spPr>
            <a:xfrm rot="5400000">
              <a:off x="976409" y="5118708"/>
              <a:ext cx="463405" cy="36877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krümmte Verbindung 73"/>
            <p:cNvCxnSpPr>
              <a:stCxn id="37" idx="2"/>
              <a:endCxn id="56" idx="0"/>
            </p:cNvCxnSpPr>
            <p:nvPr/>
          </p:nvCxnSpPr>
          <p:spPr>
            <a:xfrm rot="16200000" flipH="1">
              <a:off x="1202013" y="5325061"/>
              <a:ext cx="402598" cy="317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krümmte Verbindung 76"/>
            <p:cNvCxnSpPr>
              <a:stCxn id="37" idx="2"/>
              <a:endCxn id="65" idx="0"/>
            </p:cNvCxnSpPr>
            <p:nvPr/>
          </p:nvCxnSpPr>
          <p:spPr>
            <a:xfrm rot="16200000" flipH="1">
              <a:off x="1346398" y="5180676"/>
              <a:ext cx="395174" cy="31307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krümmte Verbindung 80"/>
            <p:cNvCxnSpPr>
              <a:stCxn id="40" idx="2"/>
              <a:endCxn id="68" idx="0"/>
            </p:cNvCxnSpPr>
            <p:nvPr/>
          </p:nvCxnSpPr>
          <p:spPr>
            <a:xfrm rot="16200000" flipH="1">
              <a:off x="2104038" y="5268891"/>
              <a:ext cx="395174" cy="13664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krümmte Verbindung 83"/>
            <p:cNvCxnSpPr>
              <a:stCxn id="40" idx="2"/>
              <a:endCxn id="59" idx="0"/>
            </p:cNvCxnSpPr>
            <p:nvPr/>
          </p:nvCxnSpPr>
          <p:spPr>
            <a:xfrm rot="5400000">
              <a:off x="1946107" y="5255026"/>
              <a:ext cx="402598" cy="17179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689" y="4043845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Gekrümmte Verbindung 87"/>
            <p:cNvCxnSpPr>
              <a:stCxn id="90" idx="2"/>
              <a:endCxn id="92" idx="0"/>
            </p:cNvCxnSpPr>
            <p:nvPr/>
          </p:nvCxnSpPr>
          <p:spPr>
            <a:xfrm rot="5400000">
              <a:off x="2711172" y="4478259"/>
              <a:ext cx="435740" cy="237011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2922049" y="3882262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915816" y="4217311"/>
              <a:ext cx="2634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Eva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049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feld 91"/>
            <p:cNvSpPr txBox="1"/>
            <p:nvPr/>
          </p:nvSpPr>
          <p:spPr>
            <a:xfrm>
              <a:off x="2705255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360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feld 94"/>
            <p:cNvSpPr txBox="1"/>
            <p:nvPr/>
          </p:nvSpPr>
          <p:spPr>
            <a:xfrm>
              <a:off x="3160566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Gekrümmte Verbindung 96"/>
            <p:cNvCxnSpPr>
              <a:stCxn id="90" idx="2"/>
              <a:endCxn id="95" idx="0"/>
            </p:cNvCxnSpPr>
            <p:nvPr/>
          </p:nvCxnSpPr>
          <p:spPr>
            <a:xfrm rot="16200000" flipH="1">
              <a:off x="2938827" y="4487614"/>
              <a:ext cx="435740" cy="218300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13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98"/>
            <p:cNvSpPr txBox="1"/>
            <p:nvPr/>
          </p:nvSpPr>
          <p:spPr>
            <a:xfrm>
              <a:off x="278034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94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feld 101"/>
            <p:cNvSpPr txBox="1"/>
            <p:nvPr/>
          </p:nvSpPr>
          <p:spPr>
            <a:xfrm>
              <a:off x="3096152" y="5534799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" name="Gekrümmte Verbindung 103"/>
            <p:cNvCxnSpPr>
              <a:stCxn id="94" idx="2"/>
              <a:endCxn id="102" idx="0"/>
            </p:cNvCxnSpPr>
            <p:nvPr/>
          </p:nvCxnSpPr>
          <p:spPr>
            <a:xfrm rot="5400000">
              <a:off x="3062070" y="5331020"/>
              <a:ext cx="377607" cy="29950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krümmte Verbindung 104"/>
            <p:cNvCxnSpPr>
              <a:stCxn id="94" idx="2"/>
              <a:endCxn id="99" idx="0"/>
            </p:cNvCxnSpPr>
            <p:nvPr/>
          </p:nvCxnSpPr>
          <p:spPr>
            <a:xfrm rot="5400000">
              <a:off x="2883220" y="5159594"/>
              <a:ext cx="385031" cy="3802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1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feld 106"/>
            <p:cNvSpPr txBox="1"/>
            <p:nvPr/>
          </p:nvSpPr>
          <p:spPr>
            <a:xfrm>
              <a:off x="3500421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20€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3" name="Gekrümmte Verbindung 112"/>
            <p:cNvCxnSpPr>
              <a:stCxn id="94" idx="2"/>
              <a:endCxn id="107" idx="0"/>
            </p:cNvCxnSpPr>
            <p:nvPr/>
          </p:nvCxnSpPr>
          <p:spPr>
            <a:xfrm rot="16200000" flipH="1">
              <a:off x="3260492" y="5162547"/>
              <a:ext cx="385031" cy="37431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573433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249904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56126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2745416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306263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3465496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4" name="Gekrümmte Verbindung 143"/>
            <p:cNvCxnSpPr>
              <a:endCxn id="23" idx="0"/>
            </p:cNvCxnSpPr>
            <p:nvPr/>
          </p:nvCxnSpPr>
          <p:spPr>
            <a:xfrm rot="5400000">
              <a:off x="1679823" y="3348981"/>
              <a:ext cx="263883" cy="76754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krümmte Verbindung 146"/>
            <p:cNvCxnSpPr>
              <a:endCxn id="89" idx="0"/>
            </p:cNvCxnSpPr>
            <p:nvPr/>
          </p:nvCxnSpPr>
          <p:spPr>
            <a:xfrm rot="16200000" flipH="1">
              <a:off x="2487940" y="3308407"/>
              <a:ext cx="281450" cy="86625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" y="2376466"/>
            <a:ext cx="2800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Wolkenförmige Legende 6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 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friends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much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Let‘s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see…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Pfeil nach rechts 72"/>
          <p:cNvSpPr/>
          <p:nvPr/>
        </p:nvSpPr>
        <p:spPr>
          <a:xfrm rot="5400000" flipH="1">
            <a:off x="4069282" y="4942506"/>
            <a:ext cx="1437483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74"/>
          <p:cNvSpPr txBox="1"/>
          <p:nvPr/>
        </p:nvSpPr>
        <p:spPr>
          <a:xfrm>
            <a:off x="5148063" y="5109219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</a:t>
            </a:r>
            <a:r>
              <a:rPr lang="de-DE" dirty="0" err="1" smtClean="0"/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5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pieren 45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Gerade Verbindung 49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hteck 53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75164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Wolkenförmige Legende 25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I‘ll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someone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want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see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29" name="Textfeld 28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feld 30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9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Microsoft Office PowerPoint</Application>
  <PresentationFormat>Bildschirmpräsentation (4:3)</PresentationFormat>
  <Paragraphs>293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Scenario „Entry via Invitation“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512</cp:revision>
  <dcterms:created xsi:type="dcterms:W3CDTF">2013-04-03T19:36:09Z</dcterms:created>
  <dcterms:modified xsi:type="dcterms:W3CDTF">2015-08-12T16:13:37Z</dcterms:modified>
</cp:coreProperties>
</file>