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38" d="100"/>
          <a:sy n="238" d="100"/>
        </p:scale>
        <p:origin x="-72" y="20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64E9-F27C-4884-80C1-0A2ECF81073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4188-AB87-4AE4-999F-5D21DBDD8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2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64E9-F27C-4884-80C1-0A2ECF81073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4188-AB87-4AE4-999F-5D21DBDD8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1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64E9-F27C-4884-80C1-0A2ECF81073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4188-AB87-4AE4-999F-5D21DBDD8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2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64E9-F27C-4884-80C1-0A2ECF81073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4188-AB87-4AE4-999F-5D21DBDD8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2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64E9-F27C-4884-80C1-0A2ECF81073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4188-AB87-4AE4-999F-5D21DBDD8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5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64E9-F27C-4884-80C1-0A2ECF81073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4188-AB87-4AE4-999F-5D21DBDD8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1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64E9-F27C-4884-80C1-0A2ECF81073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4188-AB87-4AE4-999F-5D21DBDD8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2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64E9-F27C-4884-80C1-0A2ECF81073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4188-AB87-4AE4-999F-5D21DBDD8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1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64E9-F27C-4884-80C1-0A2ECF81073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4188-AB87-4AE4-999F-5D21DBDD8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9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64E9-F27C-4884-80C1-0A2ECF81073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4188-AB87-4AE4-999F-5D21DBDD8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3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64E9-F27C-4884-80C1-0A2ECF81073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4188-AB87-4AE4-999F-5D21DBDD8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6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164E9-F27C-4884-80C1-0A2ECF81073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94188-AB87-4AE4-999F-5D21DBDD8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4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571500"/>
            <a:ext cx="2819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uppieren 6"/>
          <p:cNvGrpSpPr/>
          <p:nvPr/>
        </p:nvGrpSpPr>
        <p:grpSpPr>
          <a:xfrm>
            <a:off x="1907704" y="1772816"/>
            <a:ext cx="482824" cy="388504"/>
            <a:chOff x="4236768" y="1434548"/>
            <a:chExt cx="482824" cy="388504"/>
          </a:xfrm>
        </p:grpSpPr>
        <p:cxnSp>
          <p:nvCxnSpPr>
            <p:cNvPr id="5" name="Gerade Verbindung 4"/>
            <p:cNvCxnSpPr/>
            <p:nvPr/>
          </p:nvCxnSpPr>
          <p:spPr>
            <a:xfrm>
              <a:off x="4478180" y="1628220"/>
              <a:ext cx="0" cy="194832"/>
            </a:xfrm>
            <a:prstGeom prst="line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/>
          </p:nvSpPr>
          <p:spPr>
            <a:xfrm>
              <a:off x="4236768" y="1434548"/>
              <a:ext cx="4828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invited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4499992" y="2564904"/>
            <a:ext cx="832279" cy="288032"/>
            <a:chOff x="4499992" y="1484784"/>
            <a:chExt cx="832279" cy="288032"/>
          </a:xfrm>
        </p:grpSpPr>
        <p:cxnSp>
          <p:nvCxnSpPr>
            <p:cNvPr id="10" name="Gerade Verbindung 9"/>
            <p:cNvCxnSpPr/>
            <p:nvPr/>
          </p:nvCxnSpPr>
          <p:spPr>
            <a:xfrm>
              <a:off x="4513447" y="1628800"/>
              <a:ext cx="0" cy="144016"/>
            </a:xfrm>
            <a:prstGeom prst="line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/>
          </p:nvSpPr>
          <p:spPr>
            <a:xfrm>
              <a:off x="4499992" y="1484784"/>
              <a:ext cx="8322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i</a:t>
              </a:r>
              <a:r>
                <a:rPr lang="de-DE" sz="1050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nvited by</a:t>
              </a:r>
              <a:endParaRPr lang="en-US" sz="105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3995936" y="3839276"/>
            <a:ext cx="832279" cy="288032"/>
            <a:chOff x="4499992" y="1484784"/>
            <a:chExt cx="832279" cy="288032"/>
          </a:xfrm>
        </p:grpSpPr>
        <p:cxnSp>
          <p:nvCxnSpPr>
            <p:cNvPr id="13" name="Gerade Verbindung 12"/>
            <p:cNvCxnSpPr/>
            <p:nvPr/>
          </p:nvCxnSpPr>
          <p:spPr>
            <a:xfrm>
              <a:off x="4513447" y="1628800"/>
              <a:ext cx="0" cy="144016"/>
            </a:xfrm>
            <a:prstGeom prst="line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4499992" y="1484784"/>
              <a:ext cx="8322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i</a:t>
              </a:r>
              <a:r>
                <a:rPr lang="de-DE" sz="1050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nvited by</a:t>
              </a:r>
              <a:endParaRPr lang="en-US" sz="105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3995936" y="5085184"/>
            <a:ext cx="832279" cy="288032"/>
            <a:chOff x="4499992" y="1484784"/>
            <a:chExt cx="832279" cy="288032"/>
          </a:xfrm>
        </p:grpSpPr>
        <p:cxnSp>
          <p:nvCxnSpPr>
            <p:cNvPr id="16" name="Gerade Verbindung 15"/>
            <p:cNvCxnSpPr/>
            <p:nvPr/>
          </p:nvCxnSpPr>
          <p:spPr>
            <a:xfrm>
              <a:off x="4513447" y="1628800"/>
              <a:ext cx="0" cy="144016"/>
            </a:xfrm>
            <a:prstGeom prst="line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>
              <a:off x="4499992" y="1484784"/>
              <a:ext cx="8322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i</a:t>
              </a:r>
              <a:r>
                <a:rPr lang="de-DE" sz="1050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nvited by</a:t>
              </a:r>
              <a:endParaRPr lang="en-US" sz="105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118759" y="3828390"/>
            <a:ext cx="832279" cy="288032"/>
            <a:chOff x="4499992" y="1484784"/>
            <a:chExt cx="832279" cy="288032"/>
          </a:xfrm>
        </p:grpSpPr>
        <p:cxnSp>
          <p:nvCxnSpPr>
            <p:cNvPr id="19" name="Gerade Verbindung 18"/>
            <p:cNvCxnSpPr/>
            <p:nvPr/>
          </p:nvCxnSpPr>
          <p:spPr>
            <a:xfrm>
              <a:off x="4513447" y="1628800"/>
              <a:ext cx="0" cy="144016"/>
            </a:xfrm>
            <a:prstGeom prst="line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/>
          </p:nvSpPr>
          <p:spPr>
            <a:xfrm>
              <a:off x="4499992" y="1484784"/>
              <a:ext cx="8322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i</a:t>
              </a:r>
              <a:r>
                <a:rPr lang="de-DE" sz="1050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nvited by</a:t>
              </a:r>
              <a:endParaRPr lang="en-US" sz="105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1424880" y="3234748"/>
            <a:ext cx="482824" cy="388504"/>
            <a:chOff x="4236768" y="1434548"/>
            <a:chExt cx="482824" cy="388504"/>
          </a:xfrm>
        </p:grpSpPr>
        <p:cxnSp>
          <p:nvCxnSpPr>
            <p:cNvPr id="22" name="Gerade Verbindung 21"/>
            <p:cNvCxnSpPr/>
            <p:nvPr/>
          </p:nvCxnSpPr>
          <p:spPr>
            <a:xfrm>
              <a:off x="4478180" y="1628220"/>
              <a:ext cx="0" cy="194832"/>
            </a:xfrm>
            <a:prstGeom prst="line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4236768" y="1434548"/>
              <a:ext cx="4828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invited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4" name="Gruppieren 1023"/>
          <p:cNvGrpSpPr/>
          <p:nvPr/>
        </p:nvGrpSpPr>
        <p:grpSpPr>
          <a:xfrm>
            <a:off x="1547664" y="2564900"/>
            <a:ext cx="842864" cy="181709"/>
            <a:chOff x="971600" y="2399738"/>
            <a:chExt cx="1611827" cy="381193"/>
          </a:xfrm>
        </p:grpSpPr>
        <p:sp>
          <p:nvSpPr>
            <p:cNvPr id="2" name="Rechteck 1"/>
            <p:cNvSpPr/>
            <p:nvPr/>
          </p:nvSpPr>
          <p:spPr>
            <a:xfrm>
              <a:off x="971600" y="2399738"/>
              <a:ext cx="1611827" cy="381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Gerade Verbindung 24"/>
            <p:cNvCxnSpPr>
              <a:stCxn id="2" idx="0"/>
              <a:endCxn id="2" idx="2"/>
            </p:cNvCxnSpPr>
            <p:nvPr/>
          </p:nvCxnSpPr>
          <p:spPr>
            <a:xfrm>
              <a:off x="1777513" y="2399738"/>
              <a:ext cx="0" cy="381193"/>
            </a:xfrm>
            <a:prstGeom prst="line">
              <a:avLst/>
            </a:prstGeom>
            <a:ln w="12700">
              <a:solidFill>
                <a:srgbClr val="FF0000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/>
            <p:cNvSpPr txBox="1"/>
            <p:nvPr/>
          </p:nvSpPr>
          <p:spPr>
            <a:xfrm>
              <a:off x="1858099" y="2399746"/>
              <a:ext cx="429163" cy="1936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6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invited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171069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MoritzTheile</dc:creator>
  <cp:lastModifiedBy>MoritzTheile</cp:lastModifiedBy>
  <cp:revision>10</cp:revision>
  <dcterms:created xsi:type="dcterms:W3CDTF">2016-04-13T13:29:45Z</dcterms:created>
  <dcterms:modified xsi:type="dcterms:W3CDTF">2016-04-15T17:13:34Z</dcterms:modified>
</cp:coreProperties>
</file>