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64AED-5D24-4E35-9768-D560837DD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BA78DA-0208-4A37-9E63-700D09FAD322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Eva.Lotion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ACBB50D-0C0D-4A2B-9CD3-34EE37B4BAAB}" type="parTrans" cxnId="{B0B45FE1-C3B9-4B8F-9B98-2F812E1B4405}">
      <dgm:prSet/>
      <dgm:spPr/>
      <dgm:t>
        <a:bodyPr/>
        <a:lstStyle/>
        <a:p>
          <a:endParaRPr lang="de-DE"/>
        </a:p>
      </dgm:t>
    </dgm:pt>
    <dgm:pt modelId="{862E22EA-C7C8-441D-B253-1F4A851B3E6F}" type="sibTrans" cxnId="{B0B45FE1-C3B9-4B8F-9B98-2F812E1B4405}">
      <dgm:prSet/>
      <dgm:spPr/>
      <dgm:t>
        <a:bodyPr/>
        <a:lstStyle/>
        <a:p>
          <a:endParaRPr lang="de-DE"/>
        </a:p>
      </dgm:t>
    </dgm:pt>
    <dgm:pt modelId="{5BBFC9C6-BBA4-4801-B230-CA1018E0804D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Analyse</a:t>
          </a:r>
        </a:p>
      </dgm:t>
    </dgm:pt>
    <dgm:pt modelId="{17F6E7AF-4113-479D-90EB-EB26A630A618}" type="parTrans" cxnId="{549E687F-BBF6-4168-8B8B-A6914F2A2FC7}">
      <dgm:prSet/>
      <dgm:spPr/>
      <dgm:t>
        <a:bodyPr/>
        <a:lstStyle/>
        <a:p>
          <a:endParaRPr lang="de-DE"/>
        </a:p>
      </dgm:t>
    </dgm:pt>
    <dgm:pt modelId="{A8210E2A-A30B-4601-9263-1FC842967615}" type="sibTrans" cxnId="{549E687F-BBF6-4168-8B8B-A6914F2A2FC7}">
      <dgm:prSet/>
      <dgm:spPr/>
      <dgm:t>
        <a:bodyPr/>
        <a:lstStyle/>
        <a:p>
          <a:endParaRPr lang="de-DE"/>
        </a:p>
      </dgm:t>
    </dgm:pt>
    <dgm:pt modelId="{0B462710-630D-499D-AEDF-90D5EED18ADF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Planung</a:t>
          </a:r>
        </a:p>
      </dgm:t>
    </dgm:pt>
    <dgm:pt modelId="{53872506-BD20-45F3-A350-ACF0A6F8E53E}" type="parTrans" cxnId="{03708606-84EC-4A4F-98DD-A8DEE7BF447B}">
      <dgm:prSet/>
      <dgm:spPr/>
      <dgm:t>
        <a:bodyPr/>
        <a:lstStyle/>
        <a:p>
          <a:endParaRPr lang="de-DE"/>
        </a:p>
      </dgm:t>
    </dgm:pt>
    <dgm:pt modelId="{23C4B981-B9B9-4239-82E7-8CA2F1405EEF}" type="sibTrans" cxnId="{03708606-84EC-4A4F-98DD-A8DEE7BF447B}">
      <dgm:prSet/>
      <dgm:spPr/>
      <dgm:t>
        <a:bodyPr/>
        <a:lstStyle/>
        <a:p>
          <a:endParaRPr lang="de-DE"/>
        </a:p>
      </dgm:t>
    </dgm:pt>
    <dgm:pt modelId="{33256FC8-A1F4-4553-AAF2-2DEC2D1AE255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Mindmap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0A8F298-4894-45B2-9431-D3F4D142320E}" type="parTrans" cxnId="{FD61E27F-4011-4910-BD2F-CE0CED00664C}">
      <dgm:prSet/>
      <dgm:spPr/>
      <dgm:t>
        <a:bodyPr/>
        <a:lstStyle/>
        <a:p>
          <a:endParaRPr lang="de-DE"/>
        </a:p>
      </dgm:t>
    </dgm:pt>
    <dgm:pt modelId="{8E2EC427-2D01-469F-825A-3C2C10C5EB24}" type="sibTrans" cxnId="{FD61E27F-4011-4910-BD2F-CE0CED00664C}">
      <dgm:prSet/>
      <dgm:spPr/>
      <dgm:t>
        <a:bodyPr/>
        <a:lstStyle/>
        <a:p>
          <a:endParaRPr lang="de-DE"/>
        </a:p>
      </dgm:t>
    </dgm:pt>
    <dgm:pt modelId="{0AF7F6C6-709F-4275-B52D-2B4BF9692703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Fragenkataloge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2EDDBCA-0FBD-4825-BFB7-8E0EE4703857}" type="parTrans" cxnId="{8CFB97FB-4C20-44EF-98BB-F34EC0CF21B7}">
      <dgm:prSet/>
      <dgm:spPr/>
      <dgm:t>
        <a:bodyPr/>
        <a:lstStyle/>
        <a:p>
          <a:endParaRPr lang="de-DE"/>
        </a:p>
      </dgm:t>
    </dgm:pt>
    <dgm:pt modelId="{877F2B72-9E0C-4A32-AF66-BBDDF6EEF586}" type="sibTrans" cxnId="{8CFB97FB-4C20-44EF-98BB-F34EC0CF21B7}">
      <dgm:prSet/>
      <dgm:spPr/>
      <dgm:t>
        <a:bodyPr/>
        <a:lstStyle/>
        <a:p>
          <a:endParaRPr lang="de-DE"/>
        </a:p>
      </dgm:t>
    </dgm:pt>
    <dgm:pt modelId="{7FE780B6-B38A-497A-A4E1-274BCB855199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Pflichtenhelft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0E33A22-A479-4E75-8221-41AD229F7111}" type="parTrans" cxnId="{C3236CCB-1B1B-4CE4-8621-BEF0F0868FCA}">
      <dgm:prSet/>
      <dgm:spPr/>
      <dgm:t>
        <a:bodyPr/>
        <a:lstStyle/>
        <a:p>
          <a:endParaRPr lang="de-DE"/>
        </a:p>
      </dgm:t>
    </dgm:pt>
    <dgm:pt modelId="{74F0B3DD-B5AB-4820-AD1B-35180FC83B28}" type="sibTrans" cxnId="{C3236CCB-1B1B-4CE4-8621-BEF0F0868FCA}">
      <dgm:prSet/>
      <dgm:spPr/>
      <dgm:t>
        <a:bodyPr/>
        <a:lstStyle/>
        <a:p>
          <a:endParaRPr lang="de-DE"/>
        </a:p>
      </dgm:t>
    </dgm:pt>
    <dgm:pt modelId="{F1C54032-54AC-4A98-A3B5-68CDDD76D9F1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Papierprototyp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C2C7AA0-FAA8-415E-87DB-5C706496AAE5}" type="parTrans" cxnId="{1361CD5C-4028-4D46-91B1-1A908FD95876}">
      <dgm:prSet/>
      <dgm:spPr/>
      <dgm:t>
        <a:bodyPr/>
        <a:lstStyle/>
        <a:p>
          <a:endParaRPr lang="de-DE"/>
        </a:p>
      </dgm:t>
    </dgm:pt>
    <dgm:pt modelId="{0360FCCD-AE23-462E-8EA4-4E0A8FA21BD6}" type="sibTrans" cxnId="{1361CD5C-4028-4D46-91B1-1A908FD95876}">
      <dgm:prSet/>
      <dgm:spPr/>
      <dgm:t>
        <a:bodyPr/>
        <a:lstStyle/>
        <a:p>
          <a:endParaRPr lang="de-DE"/>
        </a:p>
      </dgm:t>
    </dgm:pt>
    <dgm:pt modelId="{69470F17-9B2A-4BF7-91E1-9D7F5EF2E393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Use Case</a:t>
          </a:r>
        </a:p>
      </dgm:t>
    </dgm:pt>
    <dgm:pt modelId="{D5BD6D68-A0B1-484E-9DF2-A1756EFF8103}" type="parTrans" cxnId="{7AE154B2-00FF-4E89-B39C-81D7B383FE18}">
      <dgm:prSet/>
      <dgm:spPr/>
      <dgm:t>
        <a:bodyPr/>
        <a:lstStyle/>
        <a:p>
          <a:endParaRPr lang="de-DE"/>
        </a:p>
      </dgm:t>
    </dgm:pt>
    <dgm:pt modelId="{AA215C03-590B-4CD9-84D3-A3E1F62298BA}" type="sibTrans" cxnId="{7AE154B2-00FF-4E89-B39C-81D7B383FE18}">
      <dgm:prSet/>
      <dgm:spPr/>
      <dgm:t>
        <a:bodyPr/>
        <a:lstStyle/>
        <a:p>
          <a:endParaRPr lang="de-DE"/>
        </a:p>
      </dgm:t>
    </dgm:pt>
    <dgm:pt modelId="{65369A68-45DC-40F6-8E9E-A6EB04F60F34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de-DE" sz="1200" kern="1200" dirty="0"/>
            <a:t>PSP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DD091EF0-5604-4B91-A2E6-5EDC740323E9}" type="parTrans" cxnId="{9AFE72BA-9609-4B5F-AB4C-31F77C2CF312}">
      <dgm:prSet/>
      <dgm:spPr/>
      <dgm:t>
        <a:bodyPr/>
        <a:lstStyle/>
        <a:p>
          <a:endParaRPr lang="de-DE"/>
        </a:p>
      </dgm:t>
    </dgm:pt>
    <dgm:pt modelId="{2C73971B-2641-4418-8B52-52CCF0179D94}" type="sibTrans" cxnId="{9AFE72BA-9609-4B5F-AB4C-31F77C2CF312}">
      <dgm:prSet/>
      <dgm:spPr/>
      <dgm:t>
        <a:bodyPr/>
        <a:lstStyle/>
        <a:p>
          <a:endParaRPr lang="de-DE"/>
        </a:p>
      </dgm:t>
    </dgm:pt>
    <dgm:pt modelId="{6C704CD4-E98A-4246-B564-CA27454F4445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</dgm:t>
    </dgm:pt>
    <dgm:pt modelId="{D1379DE3-E87C-460D-87AD-D1700F6379BC}" type="sibTrans" cxnId="{DB495A76-B86B-4D79-B48A-DC933DF9C249}">
      <dgm:prSet/>
      <dgm:spPr/>
      <dgm:t>
        <a:bodyPr/>
        <a:lstStyle/>
        <a:p>
          <a:endParaRPr lang="de-DE"/>
        </a:p>
      </dgm:t>
    </dgm:pt>
    <dgm:pt modelId="{4DDF94C0-6EE2-4795-95DE-7AC919B67E48}" type="parTrans" cxnId="{DB495A76-B86B-4D79-B48A-DC933DF9C249}">
      <dgm:prSet/>
      <dgm:spPr/>
      <dgm:t>
        <a:bodyPr/>
        <a:lstStyle/>
        <a:p>
          <a:endParaRPr lang="de-DE"/>
        </a:p>
      </dgm:t>
    </dgm:pt>
    <dgm:pt modelId="{D1465200-4879-480F-BF69-D1B975AFB475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Programmierung</a:t>
          </a:r>
        </a:p>
      </dgm:t>
    </dgm:pt>
    <dgm:pt modelId="{EEE3E740-2ABB-4744-8C99-6E6DF7B28EC8}" type="sibTrans" cxnId="{508154C7-F811-4838-A8CC-11AE9411CD83}">
      <dgm:prSet/>
      <dgm:spPr/>
      <dgm:t>
        <a:bodyPr/>
        <a:lstStyle/>
        <a:p>
          <a:endParaRPr lang="de-DE"/>
        </a:p>
      </dgm:t>
    </dgm:pt>
    <dgm:pt modelId="{7F440DCD-B24F-4A12-A8A0-22AD7F1E66CD}" type="parTrans" cxnId="{508154C7-F811-4838-A8CC-11AE9411CD83}">
      <dgm:prSet/>
      <dgm:spPr/>
      <dgm:t>
        <a:bodyPr/>
        <a:lstStyle/>
        <a:p>
          <a:endParaRPr lang="de-DE"/>
        </a:p>
      </dgm:t>
    </dgm:pt>
    <dgm:pt modelId="{1B1FF4F3-4C95-423B-BDBE-71F9C7F80305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Oberfläche</a:t>
          </a:r>
        </a:p>
      </dgm:t>
    </dgm:pt>
    <dgm:pt modelId="{8D01BDF1-7D6B-4D4F-BDCC-35A98B579A31}" type="parTrans" cxnId="{20074C22-E63E-4808-866F-AD4DA60F3BBC}">
      <dgm:prSet/>
      <dgm:spPr/>
      <dgm:t>
        <a:bodyPr/>
        <a:lstStyle/>
        <a:p>
          <a:endParaRPr lang="de-DE"/>
        </a:p>
      </dgm:t>
    </dgm:pt>
    <dgm:pt modelId="{27FE55C2-1A55-43C9-B717-54291A4C279F}" type="sibTrans" cxnId="{20074C22-E63E-4808-866F-AD4DA60F3BBC}">
      <dgm:prSet/>
      <dgm:spPr/>
      <dgm:t>
        <a:bodyPr/>
        <a:lstStyle/>
        <a:p>
          <a:endParaRPr lang="de-DE"/>
        </a:p>
      </dgm:t>
    </dgm:pt>
    <dgm:pt modelId="{C6F1A424-24B7-4503-9C19-B0AE2CFD674C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Datenbank</a:t>
          </a:r>
        </a:p>
      </dgm:t>
    </dgm:pt>
    <dgm:pt modelId="{1DB92085-0406-4A90-A5CF-F5C2D574E8B7}" type="parTrans" cxnId="{FCD7C7C5-256F-4A8D-964C-424E806F3594}">
      <dgm:prSet/>
      <dgm:spPr/>
      <dgm:t>
        <a:bodyPr/>
        <a:lstStyle/>
        <a:p>
          <a:endParaRPr lang="de-DE"/>
        </a:p>
      </dgm:t>
    </dgm:pt>
    <dgm:pt modelId="{6B3B5FA7-5AA1-4E58-ACF7-C833E5DB279B}" type="sibTrans" cxnId="{FCD7C7C5-256F-4A8D-964C-424E806F3594}">
      <dgm:prSet/>
      <dgm:spPr/>
      <dgm:t>
        <a:bodyPr/>
        <a:lstStyle/>
        <a:p>
          <a:endParaRPr lang="de-DE"/>
        </a:p>
      </dgm:t>
    </dgm:pt>
    <dgm:pt modelId="{B318B7E3-FEE9-4F36-A00B-DC72BD41CDE9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Umfrage</a:t>
          </a:r>
        </a:p>
      </dgm:t>
    </dgm:pt>
    <dgm:pt modelId="{D1C23DF7-AF69-4719-A2BA-7D05AB2E4CFF}" type="parTrans" cxnId="{BEAFC59B-E373-46A6-BEFC-705D797E5961}">
      <dgm:prSet/>
      <dgm:spPr/>
      <dgm:t>
        <a:bodyPr/>
        <a:lstStyle/>
        <a:p>
          <a:endParaRPr lang="de-DE"/>
        </a:p>
      </dgm:t>
    </dgm:pt>
    <dgm:pt modelId="{4231501E-B865-4A8F-93B1-32530436282A}" type="sibTrans" cxnId="{BEAFC59B-E373-46A6-BEFC-705D797E5961}">
      <dgm:prSet/>
      <dgm:spPr/>
      <dgm:t>
        <a:bodyPr/>
        <a:lstStyle/>
        <a:p>
          <a:endParaRPr lang="de-DE"/>
        </a:p>
      </dgm:t>
    </dgm:pt>
    <dgm:pt modelId="{ABEC14E2-8FB7-4B06-8138-48E97478F0C9}">
      <dgm:prSet phldrT="[Text]" custT="1"/>
      <dgm:spPr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Auswertung</a:t>
          </a:r>
        </a:p>
      </dgm:t>
    </dgm:pt>
    <dgm:pt modelId="{B4A183F4-DDD9-45C7-8D47-32A2F36820E8}" type="parTrans" cxnId="{2729B5B9-F147-4305-B2B3-38A2D765993F}">
      <dgm:prSet/>
      <dgm:spPr/>
      <dgm:t>
        <a:bodyPr/>
        <a:lstStyle/>
        <a:p>
          <a:endParaRPr lang="de-DE"/>
        </a:p>
      </dgm:t>
    </dgm:pt>
    <dgm:pt modelId="{2550622D-EB94-4785-92E5-D9069757660C}" type="sibTrans" cxnId="{2729B5B9-F147-4305-B2B3-38A2D765993F}">
      <dgm:prSet/>
      <dgm:spPr/>
      <dgm:t>
        <a:bodyPr/>
        <a:lstStyle/>
        <a:p>
          <a:endParaRPr lang="de-DE"/>
        </a:p>
      </dgm:t>
    </dgm:pt>
    <dgm:pt modelId="{E7FB0442-D0F0-4C40-81D3-D842A9DDE605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1200" dirty="0">
              <a:latin typeface="Arial" panose="020B0604020202020204" pitchFamily="34" charset="0"/>
              <a:cs typeface="Arial" panose="020B0604020202020204" pitchFamily="34" charset="0"/>
            </a:rPr>
            <a:t>Black box Test</a:t>
          </a:r>
        </a:p>
      </dgm:t>
    </dgm:pt>
    <dgm:pt modelId="{E1361ED6-A1ED-45EF-B870-6236651B039E}" type="parTrans" cxnId="{47EE0EA6-D44A-49E6-A732-6CB26E8633DA}">
      <dgm:prSet/>
      <dgm:spPr/>
      <dgm:t>
        <a:bodyPr/>
        <a:lstStyle/>
        <a:p>
          <a:endParaRPr lang="de-DE"/>
        </a:p>
      </dgm:t>
    </dgm:pt>
    <dgm:pt modelId="{DDA5A53E-AF04-419E-9F51-F831F1AB53E8}" type="sibTrans" cxnId="{47EE0EA6-D44A-49E6-A732-6CB26E8633DA}">
      <dgm:prSet/>
      <dgm:spPr/>
      <dgm:t>
        <a:bodyPr/>
        <a:lstStyle/>
        <a:p>
          <a:endParaRPr lang="de-DE"/>
        </a:p>
      </dgm:t>
    </dgm:pt>
    <dgm:pt modelId="{D806D379-8429-4D39-9472-6565446C4D92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200" dirty="0">
              <a:latin typeface="Arial" panose="020B0604020202020204" pitchFamily="34" charset="0"/>
              <a:cs typeface="Arial" panose="020B0604020202020204" pitchFamily="34" charset="0"/>
            </a:rPr>
            <a:t>Abschluss</a:t>
          </a:r>
        </a:p>
      </dgm:t>
    </dgm:pt>
    <dgm:pt modelId="{6728E871-AF8F-48D4-83A0-C97C7024094A}" type="parTrans" cxnId="{18BF3FF1-B913-47DE-86E5-9DF78D2CFEE0}">
      <dgm:prSet/>
      <dgm:spPr/>
      <dgm:t>
        <a:bodyPr/>
        <a:lstStyle/>
        <a:p>
          <a:endParaRPr lang="de-DE"/>
        </a:p>
      </dgm:t>
    </dgm:pt>
    <dgm:pt modelId="{D20FC42F-7757-4EE4-B48D-98E060CCBDD2}" type="sibTrans" cxnId="{18BF3FF1-B913-47DE-86E5-9DF78D2CFEE0}">
      <dgm:prSet/>
      <dgm:spPr/>
      <dgm:t>
        <a:bodyPr/>
        <a:lstStyle/>
        <a:p>
          <a:endParaRPr lang="de-DE"/>
        </a:p>
      </dgm:t>
    </dgm:pt>
    <dgm:pt modelId="{812A3587-A16A-489C-AF3C-B9ED5E2C02F5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1200" dirty="0">
              <a:latin typeface="Arial" panose="020B0604020202020204" pitchFamily="34" charset="0"/>
              <a:cs typeface="Arial" panose="020B0604020202020204" pitchFamily="34" charset="0"/>
            </a:rPr>
            <a:t>Präsentation</a:t>
          </a:r>
        </a:p>
      </dgm:t>
    </dgm:pt>
    <dgm:pt modelId="{44E46390-881A-4C90-86DC-EB2067630BAF}" type="parTrans" cxnId="{C5917AFB-A342-41AC-8453-6A80419EF922}">
      <dgm:prSet/>
      <dgm:spPr/>
      <dgm:t>
        <a:bodyPr/>
        <a:lstStyle/>
        <a:p>
          <a:endParaRPr lang="de-DE"/>
        </a:p>
      </dgm:t>
    </dgm:pt>
    <dgm:pt modelId="{FC69FE6C-74AD-4714-A7B6-BEAF3F651A4E}" type="sibTrans" cxnId="{C5917AFB-A342-41AC-8453-6A80419EF922}">
      <dgm:prSet/>
      <dgm:spPr/>
      <dgm:t>
        <a:bodyPr/>
        <a:lstStyle/>
        <a:p>
          <a:endParaRPr lang="de-DE"/>
        </a:p>
      </dgm:t>
    </dgm:pt>
    <dgm:pt modelId="{E72291E4-512C-4831-9E4F-7A5300F4BB99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Zeitplan</a:t>
          </a:r>
        </a:p>
      </dgm:t>
    </dgm:pt>
    <dgm:pt modelId="{A863BADE-A82F-4320-A806-295CE3CE30E9}" type="parTrans" cxnId="{1B6DCB38-CB1B-4D0F-9CE6-3E570C290C0D}">
      <dgm:prSet/>
      <dgm:spPr/>
      <dgm:t>
        <a:bodyPr/>
        <a:lstStyle/>
        <a:p>
          <a:endParaRPr lang="de-DE"/>
        </a:p>
      </dgm:t>
    </dgm:pt>
    <dgm:pt modelId="{F4792BFD-11F0-42D7-A8BE-BEA797E573BB}" type="sibTrans" cxnId="{1B6DCB38-CB1B-4D0F-9CE6-3E570C290C0D}">
      <dgm:prSet/>
      <dgm:spPr/>
      <dgm:t>
        <a:bodyPr/>
        <a:lstStyle/>
        <a:p>
          <a:endParaRPr lang="de-DE"/>
        </a:p>
      </dgm:t>
    </dgm:pt>
    <dgm:pt modelId="{5220003F-9496-436F-A1F7-8C080A6E173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Kostenplan</a:t>
          </a:r>
        </a:p>
      </dgm:t>
    </dgm:pt>
    <dgm:pt modelId="{17B050E3-7AC9-4E98-8C50-A4AD2107F858}" type="parTrans" cxnId="{81FB54F6-5863-4D78-BC01-0568E408ED56}">
      <dgm:prSet/>
      <dgm:spPr/>
      <dgm:t>
        <a:bodyPr/>
        <a:lstStyle/>
        <a:p>
          <a:endParaRPr lang="de-DE"/>
        </a:p>
      </dgm:t>
    </dgm:pt>
    <dgm:pt modelId="{C62A7F73-CEE5-4D76-B677-23F7D323BEC0}" type="sibTrans" cxnId="{81FB54F6-5863-4D78-BC01-0568E408ED56}">
      <dgm:prSet/>
      <dgm:spPr/>
      <dgm:t>
        <a:bodyPr/>
        <a:lstStyle/>
        <a:p>
          <a:endParaRPr lang="de-DE"/>
        </a:p>
      </dgm:t>
    </dgm:pt>
    <dgm:pt modelId="{AB52D3C2-C265-48F1-B49D-1CD717046F6F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Verhaltensdiagramm</a:t>
          </a:r>
        </a:p>
      </dgm:t>
    </dgm:pt>
    <dgm:pt modelId="{35F43099-BC2D-4E41-8554-B5E9F7D36480}" type="parTrans" cxnId="{931F2B60-8809-446F-A1B6-2F841A8A5582}">
      <dgm:prSet/>
      <dgm:spPr/>
      <dgm:t>
        <a:bodyPr/>
        <a:lstStyle/>
        <a:p>
          <a:endParaRPr lang="de-DE"/>
        </a:p>
      </dgm:t>
    </dgm:pt>
    <dgm:pt modelId="{2BDBFF87-AFAE-42D7-BF09-F8B6F7D8AB39}" type="sibTrans" cxnId="{931F2B60-8809-446F-A1B6-2F841A8A5582}">
      <dgm:prSet/>
      <dgm:spPr/>
      <dgm:t>
        <a:bodyPr/>
        <a:lstStyle/>
        <a:p>
          <a:endParaRPr lang="de-DE"/>
        </a:p>
      </dgm:t>
    </dgm:pt>
    <dgm:pt modelId="{D673BB87-4228-45C4-91C5-AB86CA9B0E70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Klassendiagramm</a:t>
          </a:r>
        </a:p>
      </dgm:t>
    </dgm:pt>
    <dgm:pt modelId="{E903CCD7-D8FA-4C7A-B069-D459333ECA72}" type="parTrans" cxnId="{38FC6FDB-4B49-4C5A-A62E-F94453FACBEE}">
      <dgm:prSet/>
      <dgm:spPr/>
      <dgm:t>
        <a:bodyPr/>
        <a:lstStyle/>
        <a:p>
          <a:endParaRPr lang="de-DE"/>
        </a:p>
      </dgm:t>
    </dgm:pt>
    <dgm:pt modelId="{003AB6AE-E26B-4007-A590-7AE2B596DEE5}" type="sibTrans" cxnId="{38FC6FDB-4B49-4C5A-A62E-F94453FACBEE}">
      <dgm:prSet/>
      <dgm:spPr/>
      <dgm:t>
        <a:bodyPr/>
        <a:lstStyle/>
        <a:p>
          <a:endParaRPr lang="de-DE"/>
        </a:p>
      </dgm:t>
    </dgm:pt>
    <dgm:pt modelId="{C284777F-AB43-4950-8053-3C735C52A21C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ERD</a:t>
          </a:r>
        </a:p>
      </dgm:t>
    </dgm:pt>
    <dgm:pt modelId="{79CE7987-3CB5-4C24-B3E0-2ED4D13FD75A}" type="parTrans" cxnId="{EDDA5765-2218-43F1-B0CD-05BE01C3B9BB}">
      <dgm:prSet/>
      <dgm:spPr/>
      <dgm:t>
        <a:bodyPr/>
        <a:lstStyle/>
        <a:p>
          <a:endParaRPr lang="de-DE"/>
        </a:p>
      </dgm:t>
    </dgm:pt>
    <dgm:pt modelId="{969D1A6F-BECA-4CC2-8E9B-10BB8FB9EB04}" type="sibTrans" cxnId="{EDDA5765-2218-43F1-B0CD-05BE01C3B9BB}">
      <dgm:prSet/>
      <dgm:spPr/>
      <dgm:t>
        <a:bodyPr/>
        <a:lstStyle/>
        <a:p>
          <a:endParaRPr lang="de-DE"/>
        </a:p>
      </dgm:t>
    </dgm:pt>
    <dgm:pt modelId="{BD51983F-53AF-4CC3-A1AD-3FFA60BECAF0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Ressourcenplan</a:t>
          </a:r>
        </a:p>
      </dgm:t>
    </dgm:pt>
    <dgm:pt modelId="{0996EE94-2D61-493D-8B01-0890EDFB0D4C}" type="parTrans" cxnId="{3B61E721-DBE5-4DD1-8554-6C9F371B346A}">
      <dgm:prSet/>
      <dgm:spPr/>
      <dgm:t>
        <a:bodyPr/>
        <a:lstStyle/>
        <a:p>
          <a:endParaRPr lang="de-DE"/>
        </a:p>
      </dgm:t>
    </dgm:pt>
    <dgm:pt modelId="{2B70AD6D-A832-4C16-80CF-1697016B454B}" type="sibTrans" cxnId="{3B61E721-DBE5-4DD1-8554-6C9F371B346A}">
      <dgm:prSet/>
      <dgm:spPr/>
      <dgm:t>
        <a:bodyPr/>
        <a:lstStyle/>
        <a:p>
          <a:endParaRPr lang="de-DE"/>
        </a:p>
      </dgm:t>
    </dgm:pt>
    <dgm:pt modelId="{E71F4A45-01E4-47C3-810F-851F13227323}" type="pres">
      <dgm:prSet presAssocID="{93964AED-5D24-4E35-9768-D560837DD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055D19-3DD7-473E-A050-B6511347358A}" type="pres">
      <dgm:prSet presAssocID="{B0BA78DA-0208-4A37-9E63-700D09FAD322}" presName="hierRoot1" presStyleCnt="0">
        <dgm:presLayoutVars>
          <dgm:hierBranch val="init"/>
        </dgm:presLayoutVars>
      </dgm:prSet>
      <dgm:spPr/>
    </dgm:pt>
    <dgm:pt modelId="{B1317061-BFB1-4F06-91DE-5C49325F1DE5}" type="pres">
      <dgm:prSet presAssocID="{B0BA78DA-0208-4A37-9E63-700D09FAD322}" presName="rootComposite1" presStyleCnt="0"/>
      <dgm:spPr/>
    </dgm:pt>
    <dgm:pt modelId="{0C80855D-D324-44E1-B580-E511B4AD5580}" type="pres">
      <dgm:prSet presAssocID="{B0BA78DA-0208-4A37-9E63-700D09FAD322}" presName="rootText1" presStyleLbl="node0" presStyleIdx="0" presStyleCnt="1" custScaleX="109178" custScaleY="53618" custLinFactNeighborX="-8465" custLinFactNeighborY="-7255">
        <dgm:presLayoutVars>
          <dgm:chPref val="3"/>
        </dgm:presLayoutVars>
      </dgm:prSet>
      <dgm:spPr>
        <a:xfrm>
          <a:off x="4105463" y="1847324"/>
          <a:ext cx="1494302" cy="339981"/>
        </a:xfrm>
        <a:prstGeom prst="rect">
          <a:avLst/>
        </a:prstGeom>
      </dgm:spPr>
    </dgm:pt>
    <dgm:pt modelId="{41495730-8C8E-4A73-A295-F0C29F1D1166}" type="pres">
      <dgm:prSet presAssocID="{B0BA78DA-0208-4A37-9E63-700D09FAD322}" presName="rootConnector1" presStyleLbl="node1" presStyleIdx="0" presStyleCnt="0"/>
      <dgm:spPr/>
    </dgm:pt>
    <dgm:pt modelId="{7F2453A9-595F-4E96-ACFE-F21DE364BCBD}" type="pres">
      <dgm:prSet presAssocID="{B0BA78DA-0208-4A37-9E63-700D09FAD322}" presName="hierChild2" presStyleCnt="0"/>
      <dgm:spPr/>
    </dgm:pt>
    <dgm:pt modelId="{A5686246-8941-4A5B-A01F-A230FF816C03}" type="pres">
      <dgm:prSet presAssocID="{17F6E7AF-4113-479D-90EB-EB26A630A618}" presName="Name37" presStyleLbl="parChTrans1D2" presStyleIdx="0" presStyleCnt="5"/>
      <dgm:spPr/>
    </dgm:pt>
    <dgm:pt modelId="{1772340D-2E64-43CA-B88C-04F0D660F490}" type="pres">
      <dgm:prSet presAssocID="{5BBFC9C6-BBA4-4801-B230-CA1018E0804D}" presName="hierRoot2" presStyleCnt="0">
        <dgm:presLayoutVars>
          <dgm:hierBranch val="init"/>
        </dgm:presLayoutVars>
      </dgm:prSet>
      <dgm:spPr/>
    </dgm:pt>
    <dgm:pt modelId="{88169F96-CAF9-419A-A202-A23D771FFE07}" type="pres">
      <dgm:prSet presAssocID="{5BBFC9C6-BBA4-4801-B230-CA1018E0804D}" presName="rootComposite" presStyleCnt="0"/>
      <dgm:spPr/>
    </dgm:pt>
    <dgm:pt modelId="{E6ACECA6-AF6E-4924-90CB-1E3C2E1ACA09}" type="pres">
      <dgm:prSet presAssocID="{5BBFC9C6-BBA4-4801-B230-CA1018E0804D}" presName="rootText" presStyleLbl="node2" presStyleIdx="0" presStyleCnt="5" custScaleX="75366" custScaleY="78199" custLinFactNeighborX="-17329" custLinFactNeighborY="-722">
        <dgm:presLayoutVars>
          <dgm:chPref val="3"/>
        </dgm:presLayoutVars>
      </dgm:prSet>
      <dgm:spPr>
        <a:xfrm>
          <a:off x="2932" y="3279174"/>
          <a:ext cx="2269048" cy="431269"/>
        </a:xfrm>
        <a:prstGeom prst="rect">
          <a:avLst/>
        </a:prstGeom>
      </dgm:spPr>
    </dgm:pt>
    <dgm:pt modelId="{9048245C-1676-463E-B7D5-416DD30D4B7B}" type="pres">
      <dgm:prSet presAssocID="{5BBFC9C6-BBA4-4801-B230-CA1018E0804D}" presName="rootConnector" presStyleLbl="node2" presStyleIdx="0" presStyleCnt="5"/>
      <dgm:spPr/>
    </dgm:pt>
    <dgm:pt modelId="{5B546480-F684-4733-8682-763BA7C7095B}" type="pres">
      <dgm:prSet presAssocID="{5BBFC9C6-BBA4-4801-B230-CA1018E0804D}" presName="hierChild4" presStyleCnt="0"/>
      <dgm:spPr/>
    </dgm:pt>
    <dgm:pt modelId="{A825EFF2-0782-46F8-9E03-7EDE51EBAFAD}" type="pres">
      <dgm:prSet presAssocID="{00A8F298-4894-45B2-9431-D3F4D142320E}" presName="Name37" presStyleLbl="parChTrans1D3" presStyleIdx="0" presStyleCnt="18"/>
      <dgm:spPr/>
    </dgm:pt>
    <dgm:pt modelId="{E0A82E58-6BC3-47FE-93B7-6B8262A7E316}" type="pres">
      <dgm:prSet presAssocID="{33256FC8-A1F4-4553-AAF2-2DEC2D1AE255}" presName="hierRoot2" presStyleCnt="0">
        <dgm:presLayoutVars>
          <dgm:hierBranch val="init"/>
        </dgm:presLayoutVars>
      </dgm:prSet>
      <dgm:spPr/>
    </dgm:pt>
    <dgm:pt modelId="{3A3F4CB8-B164-4AB4-BCBD-64B993B1B668}" type="pres">
      <dgm:prSet presAssocID="{33256FC8-A1F4-4553-AAF2-2DEC2D1AE255}" presName="rootComposite" presStyleCnt="0"/>
      <dgm:spPr/>
    </dgm:pt>
    <dgm:pt modelId="{E396590D-75EB-42B1-BD14-DA1030E5D655}" type="pres">
      <dgm:prSet presAssocID="{33256FC8-A1F4-4553-AAF2-2DEC2D1AE255}" presName="rootText" presStyleLbl="node3" presStyleIdx="0" presStyleCnt="18" custScaleX="69802" custScaleY="40682" custLinFactNeighborX="-17329" custLinFactNeighborY="-722">
        <dgm:presLayoutVars>
          <dgm:chPref val="3"/>
        </dgm:presLayoutVars>
      </dgm:prSet>
      <dgm:spPr/>
    </dgm:pt>
    <dgm:pt modelId="{5494FDC2-F509-4A87-B5CF-6FE407847D8A}" type="pres">
      <dgm:prSet presAssocID="{33256FC8-A1F4-4553-AAF2-2DEC2D1AE255}" presName="rootConnector" presStyleLbl="node3" presStyleIdx="0" presStyleCnt="18"/>
      <dgm:spPr/>
    </dgm:pt>
    <dgm:pt modelId="{9F74E60B-0F63-4052-BE22-1B5A7BB722D0}" type="pres">
      <dgm:prSet presAssocID="{33256FC8-A1F4-4553-AAF2-2DEC2D1AE255}" presName="hierChild4" presStyleCnt="0"/>
      <dgm:spPr/>
    </dgm:pt>
    <dgm:pt modelId="{AF039C2E-8911-470D-AF0B-07B040D77D98}" type="pres">
      <dgm:prSet presAssocID="{33256FC8-A1F4-4553-AAF2-2DEC2D1AE255}" presName="hierChild5" presStyleCnt="0"/>
      <dgm:spPr/>
    </dgm:pt>
    <dgm:pt modelId="{48E1AAA9-1F87-49A6-B002-6422B3147BDA}" type="pres">
      <dgm:prSet presAssocID="{02EDDBCA-0FBD-4825-BFB7-8E0EE4703857}" presName="Name37" presStyleLbl="parChTrans1D3" presStyleIdx="1" presStyleCnt="18"/>
      <dgm:spPr/>
    </dgm:pt>
    <dgm:pt modelId="{24E9430C-8B4B-4960-BFFF-D9F83C6247D7}" type="pres">
      <dgm:prSet presAssocID="{0AF7F6C6-709F-4275-B52D-2B4BF9692703}" presName="hierRoot2" presStyleCnt="0">
        <dgm:presLayoutVars>
          <dgm:hierBranch val="init"/>
        </dgm:presLayoutVars>
      </dgm:prSet>
      <dgm:spPr/>
    </dgm:pt>
    <dgm:pt modelId="{B3311AD1-EE1F-472B-84E7-6B7110067C0A}" type="pres">
      <dgm:prSet presAssocID="{0AF7F6C6-709F-4275-B52D-2B4BF9692703}" presName="rootComposite" presStyleCnt="0"/>
      <dgm:spPr/>
    </dgm:pt>
    <dgm:pt modelId="{802DD7A5-9191-4457-8262-4E40FCA08DCC}" type="pres">
      <dgm:prSet presAssocID="{0AF7F6C6-709F-4275-B52D-2B4BF9692703}" presName="rootText" presStyleLbl="node3" presStyleIdx="1" presStyleCnt="18" custScaleX="64114" custScaleY="45006" custLinFactNeighborX="-17329" custLinFactNeighborY="-722">
        <dgm:presLayoutVars>
          <dgm:chPref val="3"/>
        </dgm:presLayoutVars>
      </dgm:prSet>
      <dgm:spPr/>
    </dgm:pt>
    <dgm:pt modelId="{9C1E4E2A-1412-451F-B6E2-09E860148C31}" type="pres">
      <dgm:prSet presAssocID="{0AF7F6C6-709F-4275-B52D-2B4BF9692703}" presName="rootConnector" presStyleLbl="node3" presStyleIdx="1" presStyleCnt="18"/>
      <dgm:spPr/>
    </dgm:pt>
    <dgm:pt modelId="{CA6A3210-817D-49D7-9B1F-6E8509BA4E94}" type="pres">
      <dgm:prSet presAssocID="{0AF7F6C6-709F-4275-B52D-2B4BF9692703}" presName="hierChild4" presStyleCnt="0"/>
      <dgm:spPr/>
    </dgm:pt>
    <dgm:pt modelId="{FF8C5CA9-58F0-4740-889F-D73B60270B78}" type="pres">
      <dgm:prSet presAssocID="{0AF7F6C6-709F-4275-B52D-2B4BF9692703}" presName="hierChild5" presStyleCnt="0"/>
      <dgm:spPr/>
    </dgm:pt>
    <dgm:pt modelId="{618BD417-8511-4D0A-A1EB-16D33FEBB164}" type="pres">
      <dgm:prSet presAssocID="{70E33A22-A479-4E75-8221-41AD229F7111}" presName="Name37" presStyleLbl="parChTrans1D3" presStyleIdx="2" presStyleCnt="18"/>
      <dgm:spPr/>
    </dgm:pt>
    <dgm:pt modelId="{F63878BC-CB29-4638-ACC7-AF989047EFB4}" type="pres">
      <dgm:prSet presAssocID="{7FE780B6-B38A-497A-A4E1-274BCB855199}" presName="hierRoot2" presStyleCnt="0">
        <dgm:presLayoutVars>
          <dgm:hierBranch val="init"/>
        </dgm:presLayoutVars>
      </dgm:prSet>
      <dgm:spPr/>
    </dgm:pt>
    <dgm:pt modelId="{CE17323C-0258-424A-A250-815C0856A829}" type="pres">
      <dgm:prSet presAssocID="{7FE780B6-B38A-497A-A4E1-274BCB855199}" presName="rootComposite" presStyleCnt="0"/>
      <dgm:spPr/>
    </dgm:pt>
    <dgm:pt modelId="{BAA6B69F-FA48-400F-B049-63F42728C87A}" type="pres">
      <dgm:prSet presAssocID="{7FE780B6-B38A-497A-A4E1-274BCB855199}" presName="rootText" presStyleLbl="node3" presStyleIdx="2" presStyleCnt="18" custScaleX="80584" custScaleY="43476" custLinFactNeighborX="-17329" custLinFactNeighborY="-722">
        <dgm:presLayoutVars>
          <dgm:chPref val="3"/>
        </dgm:presLayoutVars>
      </dgm:prSet>
      <dgm:spPr/>
    </dgm:pt>
    <dgm:pt modelId="{A9CDBC6B-45A4-4BD3-93DD-ED3756EB8638}" type="pres">
      <dgm:prSet presAssocID="{7FE780B6-B38A-497A-A4E1-274BCB855199}" presName="rootConnector" presStyleLbl="node3" presStyleIdx="2" presStyleCnt="18"/>
      <dgm:spPr/>
    </dgm:pt>
    <dgm:pt modelId="{99BD0E59-3A2B-47ED-A4BB-17F70A58EAAE}" type="pres">
      <dgm:prSet presAssocID="{7FE780B6-B38A-497A-A4E1-274BCB855199}" presName="hierChild4" presStyleCnt="0"/>
      <dgm:spPr/>
    </dgm:pt>
    <dgm:pt modelId="{69B9CB84-FD4B-4992-9396-229C10E2BC0E}" type="pres">
      <dgm:prSet presAssocID="{7FE780B6-B38A-497A-A4E1-274BCB855199}" presName="hierChild5" presStyleCnt="0"/>
      <dgm:spPr/>
    </dgm:pt>
    <dgm:pt modelId="{B47A4951-817F-4070-AD18-B7B0AEEC61FB}" type="pres">
      <dgm:prSet presAssocID="{FC2C7AA0-FAA8-415E-87DB-5C706496AAE5}" presName="Name37" presStyleLbl="parChTrans1D3" presStyleIdx="3" presStyleCnt="18"/>
      <dgm:spPr/>
    </dgm:pt>
    <dgm:pt modelId="{50E7F730-0D5C-448D-8DF6-D0EBB22FDB19}" type="pres">
      <dgm:prSet presAssocID="{F1C54032-54AC-4A98-A3B5-68CDDD76D9F1}" presName="hierRoot2" presStyleCnt="0">
        <dgm:presLayoutVars>
          <dgm:hierBranch val="init"/>
        </dgm:presLayoutVars>
      </dgm:prSet>
      <dgm:spPr/>
    </dgm:pt>
    <dgm:pt modelId="{46674EC1-3EF3-4010-916A-4DA0C39F9995}" type="pres">
      <dgm:prSet presAssocID="{F1C54032-54AC-4A98-A3B5-68CDDD76D9F1}" presName="rootComposite" presStyleCnt="0"/>
      <dgm:spPr/>
    </dgm:pt>
    <dgm:pt modelId="{B65CC972-4489-4970-ACF5-172FDB418702}" type="pres">
      <dgm:prSet presAssocID="{F1C54032-54AC-4A98-A3B5-68CDDD76D9F1}" presName="rootText" presStyleLbl="node3" presStyleIdx="3" presStyleCnt="18" custScaleX="74567" custScaleY="49660" custLinFactNeighborX="-17329" custLinFactNeighborY="-722">
        <dgm:presLayoutVars>
          <dgm:chPref val="3"/>
        </dgm:presLayoutVars>
      </dgm:prSet>
      <dgm:spPr/>
    </dgm:pt>
    <dgm:pt modelId="{41F73349-BFEE-4D29-A221-EF1E2671F3C7}" type="pres">
      <dgm:prSet presAssocID="{F1C54032-54AC-4A98-A3B5-68CDDD76D9F1}" presName="rootConnector" presStyleLbl="node3" presStyleIdx="3" presStyleCnt="18"/>
      <dgm:spPr/>
    </dgm:pt>
    <dgm:pt modelId="{E4620BCD-FCE8-49DA-96F3-E9135395EDD7}" type="pres">
      <dgm:prSet presAssocID="{F1C54032-54AC-4A98-A3B5-68CDDD76D9F1}" presName="hierChild4" presStyleCnt="0"/>
      <dgm:spPr/>
    </dgm:pt>
    <dgm:pt modelId="{7615529B-46D0-4607-A260-CD229C0BB1CF}" type="pres">
      <dgm:prSet presAssocID="{F1C54032-54AC-4A98-A3B5-68CDDD76D9F1}" presName="hierChild5" presStyleCnt="0"/>
      <dgm:spPr/>
    </dgm:pt>
    <dgm:pt modelId="{B5667E41-6D49-4FC2-9897-5ECEDB223958}" type="pres">
      <dgm:prSet presAssocID="{5BBFC9C6-BBA4-4801-B230-CA1018E0804D}" presName="hierChild5" presStyleCnt="0"/>
      <dgm:spPr/>
    </dgm:pt>
    <dgm:pt modelId="{4D28B07D-AC66-49AD-824B-63355647CB5E}" type="pres">
      <dgm:prSet presAssocID="{53872506-BD20-45F3-A350-ACF0A6F8E53E}" presName="Name37" presStyleLbl="parChTrans1D2" presStyleIdx="1" presStyleCnt="5"/>
      <dgm:spPr/>
    </dgm:pt>
    <dgm:pt modelId="{9EB6FC34-A1FB-470C-9807-9A11A7A91ABD}" type="pres">
      <dgm:prSet presAssocID="{0B462710-630D-499D-AEDF-90D5EED18ADF}" presName="hierRoot2" presStyleCnt="0">
        <dgm:presLayoutVars>
          <dgm:hierBranch val="init"/>
        </dgm:presLayoutVars>
      </dgm:prSet>
      <dgm:spPr/>
    </dgm:pt>
    <dgm:pt modelId="{EFA017D5-1D23-4106-9CC6-436A5EECEEB1}" type="pres">
      <dgm:prSet presAssocID="{0B462710-630D-499D-AEDF-90D5EED18ADF}" presName="rootComposite" presStyleCnt="0"/>
      <dgm:spPr/>
    </dgm:pt>
    <dgm:pt modelId="{AC51CECC-0810-418C-BD5B-89437988B2FA}" type="pres">
      <dgm:prSet presAssocID="{0B462710-630D-499D-AEDF-90D5EED18ADF}" presName="rootText" presStyleLbl="node2" presStyleIdx="1" presStyleCnt="5" custScaleX="75366" custScaleY="78199" custLinFactNeighborX="1382" custLinFactNeighborY="565">
        <dgm:presLayoutVars>
          <dgm:chPref val="3"/>
        </dgm:presLayoutVars>
      </dgm:prSet>
      <dgm:spPr>
        <a:xfrm>
          <a:off x="2288062" y="3045862"/>
          <a:ext cx="2109197" cy="653107"/>
        </a:xfrm>
        <a:prstGeom prst="rect">
          <a:avLst/>
        </a:prstGeom>
      </dgm:spPr>
    </dgm:pt>
    <dgm:pt modelId="{7E409C33-A820-4F9E-92A0-35C7D856E9A4}" type="pres">
      <dgm:prSet presAssocID="{0B462710-630D-499D-AEDF-90D5EED18ADF}" presName="rootConnector" presStyleLbl="node2" presStyleIdx="1" presStyleCnt="5"/>
      <dgm:spPr/>
    </dgm:pt>
    <dgm:pt modelId="{53F8FF07-98A1-41B8-B916-AF899F69F067}" type="pres">
      <dgm:prSet presAssocID="{0B462710-630D-499D-AEDF-90D5EED18ADF}" presName="hierChild4" presStyleCnt="0"/>
      <dgm:spPr/>
    </dgm:pt>
    <dgm:pt modelId="{B7ADBD9C-08E0-469C-BE11-7393B3AB4322}" type="pres">
      <dgm:prSet presAssocID="{D5BD6D68-A0B1-484E-9DF2-A1756EFF8103}" presName="Name37" presStyleLbl="parChTrans1D3" presStyleIdx="4" presStyleCnt="18"/>
      <dgm:spPr/>
    </dgm:pt>
    <dgm:pt modelId="{1A92965F-BA72-4379-B5BB-D5A804602143}" type="pres">
      <dgm:prSet presAssocID="{69470F17-9B2A-4BF7-91E1-9D7F5EF2E393}" presName="hierRoot2" presStyleCnt="0">
        <dgm:presLayoutVars>
          <dgm:hierBranch val="init"/>
        </dgm:presLayoutVars>
      </dgm:prSet>
      <dgm:spPr/>
    </dgm:pt>
    <dgm:pt modelId="{D4BB3DF4-C369-4C1E-AB57-3294A363EC61}" type="pres">
      <dgm:prSet presAssocID="{69470F17-9B2A-4BF7-91E1-9D7F5EF2E393}" presName="rootComposite" presStyleCnt="0"/>
      <dgm:spPr/>
    </dgm:pt>
    <dgm:pt modelId="{C654B679-C4D9-4D52-A0E9-098641CCB2FC}" type="pres">
      <dgm:prSet presAssocID="{69470F17-9B2A-4BF7-91E1-9D7F5EF2E393}" presName="rootText" presStyleLbl="node3" presStyleIdx="4" presStyleCnt="18" custScaleX="55084" custScaleY="35764">
        <dgm:presLayoutVars>
          <dgm:chPref val="3"/>
        </dgm:presLayoutVars>
      </dgm:prSet>
      <dgm:spPr/>
    </dgm:pt>
    <dgm:pt modelId="{062445D9-B168-40B7-848A-A824D5E01023}" type="pres">
      <dgm:prSet presAssocID="{69470F17-9B2A-4BF7-91E1-9D7F5EF2E393}" presName="rootConnector" presStyleLbl="node3" presStyleIdx="4" presStyleCnt="18"/>
      <dgm:spPr/>
    </dgm:pt>
    <dgm:pt modelId="{03A824BA-AED9-4110-A37E-4D85693BF6EF}" type="pres">
      <dgm:prSet presAssocID="{69470F17-9B2A-4BF7-91E1-9D7F5EF2E393}" presName="hierChild4" presStyleCnt="0"/>
      <dgm:spPr/>
    </dgm:pt>
    <dgm:pt modelId="{1830FA22-4A41-4D08-A648-DEDE6CA73137}" type="pres">
      <dgm:prSet presAssocID="{69470F17-9B2A-4BF7-91E1-9D7F5EF2E393}" presName="hierChild5" presStyleCnt="0"/>
      <dgm:spPr/>
    </dgm:pt>
    <dgm:pt modelId="{B7B101CD-6AAB-40C4-9431-EF56DBF91980}" type="pres">
      <dgm:prSet presAssocID="{DD091EF0-5604-4B91-A2E6-5EDC740323E9}" presName="Name37" presStyleLbl="parChTrans1D3" presStyleIdx="5" presStyleCnt="18"/>
      <dgm:spPr/>
    </dgm:pt>
    <dgm:pt modelId="{AD718F2A-5C55-41A6-B258-F34AAE53CD84}" type="pres">
      <dgm:prSet presAssocID="{65369A68-45DC-40F6-8E9E-A6EB04F60F34}" presName="hierRoot2" presStyleCnt="0">
        <dgm:presLayoutVars>
          <dgm:hierBranch val="init"/>
        </dgm:presLayoutVars>
      </dgm:prSet>
      <dgm:spPr/>
    </dgm:pt>
    <dgm:pt modelId="{FAED688E-612E-4AD0-A210-D1F897ABC7AD}" type="pres">
      <dgm:prSet presAssocID="{65369A68-45DC-40F6-8E9E-A6EB04F60F34}" presName="rootComposite" presStyleCnt="0"/>
      <dgm:spPr/>
    </dgm:pt>
    <dgm:pt modelId="{259C893D-02EB-4D56-B58A-0F0E457A0ABE}" type="pres">
      <dgm:prSet presAssocID="{65369A68-45DC-40F6-8E9E-A6EB04F60F34}" presName="rootText" presStyleLbl="node3" presStyleIdx="5" presStyleCnt="18" custScaleX="45330" custScaleY="31511">
        <dgm:presLayoutVars>
          <dgm:chPref val="3"/>
        </dgm:presLayoutVars>
      </dgm:prSet>
      <dgm:spPr/>
    </dgm:pt>
    <dgm:pt modelId="{BAED41CC-4AF5-4202-B4B0-F884CB54CF20}" type="pres">
      <dgm:prSet presAssocID="{65369A68-45DC-40F6-8E9E-A6EB04F60F34}" presName="rootConnector" presStyleLbl="node3" presStyleIdx="5" presStyleCnt="18"/>
      <dgm:spPr/>
    </dgm:pt>
    <dgm:pt modelId="{B9BCE821-9F12-44FA-9771-4115F07AF6DA}" type="pres">
      <dgm:prSet presAssocID="{65369A68-45DC-40F6-8E9E-A6EB04F60F34}" presName="hierChild4" presStyleCnt="0"/>
      <dgm:spPr/>
    </dgm:pt>
    <dgm:pt modelId="{E2CBDFBF-11A3-45E8-AF29-D028E84949A9}" type="pres">
      <dgm:prSet presAssocID="{65369A68-45DC-40F6-8E9E-A6EB04F60F34}" presName="hierChild5" presStyleCnt="0"/>
      <dgm:spPr/>
    </dgm:pt>
    <dgm:pt modelId="{A93BE10E-5259-4408-9FA8-587F46FE9FDB}" type="pres">
      <dgm:prSet presAssocID="{A863BADE-A82F-4320-A806-295CE3CE30E9}" presName="Name37" presStyleLbl="parChTrans1D3" presStyleIdx="6" presStyleCnt="18"/>
      <dgm:spPr/>
    </dgm:pt>
    <dgm:pt modelId="{D48EFD42-7409-4147-B175-1048BF5FC2F9}" type="pres">
      <dgm:prSet presAssocID="{E72291E4-512C-4831-9E4F-7A5300F4BB99}" presName="hierRoot2" presStyleCnt="0">
        <dgm:presLayoutVars>
          <dgm:hierBranch val="init"/>
        </dgm:presLayoutVars>
      </dgm:prSet>
      <dgm:spPr/>
    </dgm:pt>
    <dgm:pt modelId="{37ECD83D-D456-4BE1-9CAD-79C6D14922E7}" type="pres">
      <dgm:prSet presAssocID="{E72291E4-512C-4831-9E4F-7A5300F4BB99}" presName="rootComposite" presStyleCnt="0"/>
      <dgm:spPr/>
    </dgm:pt>
    <dgm:pt modelId="{8C47C3F6-1204-4F7E-94E9-7F7FD5A82614}" type="pres">
      <dgm:prSet presAssocID="{E72291E4-512C-4831-9E4F-7A5300F4BB99}" presName="rootText" presStyleLbl="node3" presStyleIdx="6" presStyleCnt="18" custScaleX="58955" custScaleY="43410">
        <dgm:presLayoutVars>
          <dgm:chPref val="3"/>
        </dgm:presLayoutVars>
      </dgm:prSet>
      <dgm:spPr/>
    </dgm:pt>
    <dgm:pt modelId="{34EA2B61-1BB1-4A3C-A117-79E8798DC37F}" type="pres">
      <dgm:prSet presAssocID="{E72291E4-512C-4831-9E4F-7A5300F4BB99}" presName="rootConnector" presStyleLbl="node3" presStyleIdx="6" presStyleCnt="18"/>
      <dgm:spPr/>
    </dgm:pt>
    <dgm:pt modelId="{BFF7EFCE-4943-4F84-8609-6F01ECCF6F9E}" type="pres">
      <dgm:prSet presAssocID="{E72291E4-512C-4831-9E4F-7A5300F4BB99}" presName="hierChild4" presStyleCnt="0"/>
      <dgm:spPr/>
    </dgm:pt>
    <dgm:pt modelId="{91A90916-FEBA-4516-AB33-0786A157FE03}" type="pres">
      <dgm:prSet presAssocID="{E72291E4-512C-4831-9E4F-7A5300F4BB99}" presName="hierChild5" presStyleCnt="0"/>
      <dgm:spPr/>
    </dgm:pt>
    <dgm:pt modelId="{B2F2A4AA-5189-4FA2-9918-55D3FD2FE63E}" type="pres">
      <dgm:prSet presAssocID="{17B050E3-7AC9-4E98-8C50-A4AD2107F858}" presName="Name37" presStyleLbl="parChTrans1D3" presStyleIdx="7" presStyleCnt="18"/>
      <dgm:spPr/>
    </dgm:pt>
    <dgm:pt modelId="{2A4EA9D6-D0FC-49AB-85DF-E6DA4C10167B}" type="pres">
      <dgm:prSet presAssocID="{5220003F-9496-436F-A1F7-8C080A6E1734}" presName="hierRoot2" presStyleCnt="0">
        <dgm:presLayoutVars>
          <dgm:hierBranch val="init"/>
        </dgm:presLayoutVars>
      </dgm:prSet>
      <dgm:spPr/>
    </dgm:pt>
    <dgm:pt modelId="{77D07C10-CD80-4146-95EB-C2C67C3AF45E}" type="pres">
      <dgm:prSet presAssocID="{5220003F-9496-436F-A1F7-8C080A6E1734}" presName="rootComposite" presStyleCnt="0"/>
      <dgm:spPr/>
    </dgm:pt>
    <dgm:pt modelId="{2574FF32-9375-4D74-A855-650F8458C6A8}" type="pres">
      <dgm:prSet presAssocID="{5220003F-9496-436F-A1F7-8C080A6E1734}" presName="rootText" presStyleLbl="node3" presStyleIdx="7" presStyleCnt="18" custScaleX="70790" custScaleY="40973">
        <dgm:presLayoutVars>
          <dgm:chPref val="3"/>
        </dgm:presLayoutVars>
      </dgm:prSet>
      <dgm:spPr/>
    </dgm:pt>
    <dgm:pt modelId="{077F4217-768C-46FD-960E-E6FF1E374549}" type="pres">
      <dgm:prSet presAssocID="{5220003F-9496-436F-A1F7-8C080A6E1734}" presName="rootConnector" presStyleLbl="node3" presStyleIdx="7" presStyleCnt="18"/>
      <dgm:spPr/>
    </dgm:pt>
    <dgm:pt modelId="{D2937DA3-8C96-4251-8C81-3198EE2980ED}" type="pres">
      <dgm:prSet presAssocID="{5220003F-9496-436F-A1F7-8C080A6E1734}" presName="hierChild4" presStyleCnt="0"/>
      <dgm:spPr/>
    </dgm:pt>
    <dgm:pt modelId="{98ABA32A-CB81-4851-AD4F-9875CE6DC4E7}" type="pres">
      <dgm:prSet presAssocID="{5220003F-9496-436F-A1F7-8C080A6E1734}" presName="hierChild5" presStyleCnt="0"/>
      <dgm:spPr/>
    </dgm:pt>
    <dgm:pt modelId="{419F67B3-2666-4FFC-B5B3-A619AD05FD8D}" type="pres">
      <dgm:prSet presAssocID="{0996EE94-2D61-493D-8B01-0890EDFB0D4C}" presName="Name37" presStyleLbl="parChTrans1D3" presStyleIdx="8" presStyleCnt="18"/>
      <dgm:spPr/>
    </dgm:pt>
    <dgm:pt modelId="{F8B3BAFA-3D38-4F46-85F1-6FBDFC3D6349}" type="pres">
      <dgm:prSet presAssocID="{BD51983F-53AF-4CC3-A1AD-3FFA60BECAF0}" presName="hierRoot2" presStyleCnt="0">
        <dgm:presLayoutVars>
          <dgm:hierBranch val="init"/>
        </dgm:presLayoutVars>
      </dgm:prSet>
      <dgm:spPr/>
    </dgm:pt>
    <dgm:pt modelId="{F66163D8-66DF-4038-84B6-72B7E1EA1F22}" type="pres">
      <dgm:prSet presAssocID="{BD51983F-53AF-4CC3-A1AD-3FFA60BECAF0}" presName="rootComposite" presStyleCnt="0"/>
      <dgm:spPr/>
    </dgm:pt>
    <dgm:pt modelId="{E071EB00-9B27-4B57-865A-7F73ACC44B2C}" type="pres">
      <dgm:prSet presAssocID="{BD51983F-53AF-4CC3-A1AD-3FFA60BECAF0}" presName="rootText" presStyleLbl="node3" presStyleIdx="8" presStyleCnt="18" custScaleX="95349" custScaleY="35657">
        <dgm:presLayoutVars>
          <dgm:chPref val="3"/>
        </dgm:presLayoutVars>
      </dgm:prSet>
      <dgm:spPr/>
    </dgm:pt>
    <dgm:pt modelId="{5F584C1C-2EC7-40F5-AADA-EB1D8FED8262}" type="pres">
      <dgm:prSet presAssocID="{BD51983F-53AF-4CC3-A1AD-3FFA60BECAF0}" presName="rootConnector" presStyleLbl="node3" presStyleIdx="8" presStyleCnt="18"/>
      <dgm:spPr/>
    </dgm:pt>
    <dgm:pt modelId="{DA80E258-FAA7-454F-A60B-BE6208CE6D1B}" type="pres">
      <dgm:prSet presAssocID="{BD51983F-53AF-4CC3-A1AD-3FFA60BECAF0}" presName="hierChild4" presStyleCnt="0"/>
      <dgm:spPr/>
    </dgm:pt>
    <dgm:pt modelId="{C88A0278-4250-4384-9B33-4D78F73DCCA7}" type="pres">
      <dgm:prSet presAssocID="{BD51983F-53AF-4CC3-A1AD-3FFA60BECAF0}" presName="hierChild5" presStyleCnt="0"/>
      <dgm:spPr/>
    </dgm:pt>
    <dgm:pt modelId="{94AD399F-7507-4B3E-B702-91CBC0D3991D}" type="pres">
      <dgm:prSet presAssocID="{35F43099-BC2D-4E41-8554-B5E9F7D36480}" presName="Name37" presStyleLbl="parChTrans1D3" presStyleIdx="9" presStyleCnt="18"/>
      <dgm:spPr/>
    </dgm:pt>
    <dgm:pt modelId="{87C15A51-E0FD-4C6D-9AF4-5A01510BF79B}" type="pres">
      <dgm:prSet presAssocID="{AB52D3C2-C265-48F1-B49D-1CD717046F6F}" presName="hierRoot2" presStyleCnt="0">
        <dgm:presLayoutVars>
          <dgm:hierBranch val="init"/>
        </dgm:presLayoutVars>
      </dgm:prSet>
      <dgm:spPr/>
    </dgm:pt>
    <dgm:pt modelId="{14FC4DE5-E89F-4E94-BB5C-DDE85BDE7D11}" type="pres">
      <dgm:prSet presAssocID="{AB52D3C2-C265-48F1-B49D-1CD717046F6F}" presName="rootComposite" presStyleCnt="0"/>
      <dgm:spPr/>
    </dgm:pt>
    <dgm:pt modelId="{361E7785-9926-4715-8B9E-C15C807E9947}" type="pres">
      <dgm:prSet presAssocID="{AB52D3C2-C265-48F1-B49D-1CD717046F6F}" presName="rootText" presStyleLbl="node3" presStyleIdx="9" presStyleCnt="18" custScaleX="122074" custScaleY="43565" custLinFactNeighborX="3000">
        <dgm:presLayoutVars>
          <dgm:chPref val="3"/>
        </dgm:presLayoutVars>
      </dgm:prSet>
      <dgm:spPr/>
    </dgm:pt>
    <dgm:pt modelId="{B32D958F-7247-4D15-8BDF-FA19931BB3EB}" type="pres">
      <dgm:prSet presAssocID="{AB52D3C2-C265-48F1-B49D-1CD717046F6F}" presName="rootConnector" presStyleLbl="node3" presStyleIdx="9" presStyleCnt="18"/>
      <dgm:spPr/>
    </dgm:pt>
    <dgm:pt modelId="{E71059F9-E49C-4763-BF4A-9F571693F8F1}" type="pres">
      <dgm:prSet presAssocID="{AB52D3C2-C265-48F1-B49D-1CD717046F6F}" presName="hierChild4" presStyleCnt="0"/>
      <dgm:spPr/>
    </dgm:pt>
    <dgm:pt modelId="{699AFA8C-44FE-4CD4-BDC0-670FE675F916}" type="pres">
      <dgm:prSet presAssocID="{AB52D3C2-C265-48F1-B49D-1CD717046F6F}" presName="hierChild5" presStyleCnt="0"/>
      <dgm:spPr/>
    </dgm:pt>
    <dgm:pt modelId="{53FC7923-19E8-4319-BE0E-2A03D4F3ED05}" type="pres">
      <dgm:prSet presAssocID="{E903CCD7-D8FA-4C7A-B069-D459333ECA72}" presName="Name37" presStyleLbl="parChTrans1D3" presStyleIdx="10" presStyleCnt="18"/>
      <dgm:spPr/>
    </dgm:pt>
    <dgm:pt modelId="{84D1B4B5-C5DF-469D-A72A-C085E189484B}" type="pres">
      <dgm:prSet presAssocID="{D673BB87-4228-45C4-91C5-AB86CA9B0E70}" presName="hierRoot2" presStyleCnt="0">
        <dgm:presLayoutVars>
          <dgm:hierBranch val="init"/>
        </dgm:presLayoutVars>
      </dgm:prSet>
      <dgm:spPr/>
    </dgm:pt>
    <dgm:pt modelId="{BDB02CBA-4B3E-4D58-B07C-08F1E856286A}" type="pres">
      <dgm:prSet presAssocID="{D673BB87-4228-45C4-91C5-AB86CA9B0E70}" presName="rootComposite" presStyleCnt="0"/>
      <dgm:spPr/>
    </dgm:pt>
    <dgm:pt modelId="{065BCBE1-C760-4B4E-B8F5-95DCCEA63B3E}" type="pres">
      <dgm:prSet presAssocID="{D673BB87-4228-45C4-91C5-AB86CA9B0E70}" presName="rootText" presStyleLbl="node3" presStyleIdx="10" presStyleCnt="18" custScaleX="100634" custScaleY="53451">
        <dgm:presLayoutVars>
          <dgm:chPref val="3"/>
        </dgm:presLayoutVars>
      </dgm:prSet>
      <dgm:spPr/>
    </dgm:pt>
    <dgm:pt modelId="{BABFA25C-A387-4FCF-8A49-A6B2694E522D}" type="pres">
      <dgm:prSet presAssocID="{D673BB87-4228-45C4-91C5-AB86CA9B0E70}" presName="rootConnector" presStyleLbl="node3" presStyleIdx="10" presStyleCnt="18"/>
      <dgm:spPr/>
    </dgm:pt>
    <dgm:pt modelId="{08ECA4E7-189A-4FD7-96DE-531D95FD987D}" type="pres">
      <dgm:prSet presAssocID="{D673BB87-4228-45C4-91C5-AB86CA9B0E70}" presName="hierChild4" presStyleCnt="0"/>
      <dgm:spPr/>
    </dgm:pt>
    <dgm:pt modelId="{27953131-705B-4CA8-A2FC-7891327D4500}" type="pres">
      <dgm:prSet presAssocID="{D673BB87-4228-45C4-91C5-AB86CA9B0E70}" presName="hierChild5" presStyleCnt="0"/>
      <dgm:spPr/>
    </dgm:pt>
    <dgm:pt modelId="{0B7BEBAD-70A5-4E79-AB39-415B33A556A0}" type="pres">
      <dgm:prSet presAssocID="{79CE7987-3CB5-4C24-B3E0-2ED4D13FD75A}" presName="Name37" presStyleLbl="parChTrans1D3" presStyleIdx="11" presStyleCnt="18"/>
      <dgm:spPr/>
    </dgm:pt>
    <dgm:pt modelId="{9418944E-4C17-4B22-95E9-8AE266E0662C}" type="pres">
      <dgm:prSet presAssocID="{C284777F-AB43-4950-8053-3C735C52A21C}" presName="hierRoot2" presStyleCnt="0">
        <dgm:presLayoutVars>
          <dgm:hierBranch val="init"/>
        </dgm:presLayoutVars>
      </dgm:prSet>
      <dgm:spPr/>
    </dgm:pt>
    <dgm:pt modelId="{C6173C24-0E96-4F61-A140-3B74C812453E}" type="pres">
      <dgm:prSet presAssocID="{C284777F-AB43-4950-8053-3C735C52A21C}" presName="rootComposite" presStyleCnt="0"/>
      <dgm:spPr/>
    </dgm:pt>
    <dgm:pt modelId="{D6BA1BF2-CC20-4F4E-9222-022B99A13DDA}" type="pres">
      <dgm:prSet presAssocID="{C284777F-AB43-4950-8053-3C735C52A21C}" presName="rootText" presStyleLbl="node3" presStyleIdx="11" presStyleCnt="18" custScaleX="45764" custScaleY="33969">
        <dgm:presLayoutVars>
          <dgm:chPref val="3"/>
        </dgm:presLayoutVars>
      </dgm:prSet>
      <dgm:spPr/>
    </dgm:pt>
    <dgm:pt modelId="{C78C4822-0636-490F-81C1-25CE493BF2E2}" type="pres">
      <dgm:prSet presAssocID="{C284777F-AB43-4950-8053-3C735C52A21C}" presName="rootConnector" presStyleLbl="node3" presStyleIdx="11" presStyleCnt="18"/>
      <dgm:spPr/>
    </dgm:pt>
    <dgm:pt modelId="{F7F214B2-32E3-4FE5-9C14-EDBDFF160571}" type="pres">
      <dgm:prSet presAssocID="{C284777F-AB43-4950-8053-3C735C52A21C}" presName="hierChild4" presStyleCnt="0"/>
      <dgm:spPr/>
    </dgm:pt>
    <dgm:pt modelId="{5AC219E2-FA86-4705-84CA-8615F1ABF01A}" type="pres">
      <dgm:prSet presAssocID="{C284777F-AB43-4950-8053-3C735C52A21C}" presName="hierChild5" presStyleCnt="0"/>
      <dgm:spPr/>
    </dgm:pt>
    <dgm:pt modelId="{52A025E3-68A2-4A7C-A2BD-A682516617B8}" type="pres">
      <dgm:prSet presAssocID="{0B462710-630D-499D-AEDF-90D5EED18ADF}" presName="hierChild5" presStyleCnt="0"/>
      <dgm:spPr/>
    </dgm:pt>
    <dgm:pt modelId="{5F172A66-F82A-494D-8403-D7F062EA06DD}" type="pres">
      <dgm:prSet presAssocID="{7F440DCD-B24F-4A12-A8A0-22AD7F1E66CD}" presName="Name37" presStyleLbl="parChTrans1D2" presStyleIdx="2" presStyleCnt="5"/>
      <dgm:spPr/>
    </dgm:pt>
    <dgm:pt modelId="{164D81AC-6991-4B15-80BB-38C8EA2A14F1}" type="pres">
      <dgm:prSet presAssocID="{D1465200-4879-480F-BF69-D1B975AFB475}" presName="hierRoot2" presStyleCnt="0">
        <dgm:presLayoutVars>
          <dgm:hierBranch val="init"/>
        </dgm:presLayoutVars>
      </dgm:prSet>
      <dgm:spPr/>
    </dgm:pt>
    <dgm:pt modelId="{CA2286DD-E215-47CB-803A-5109023FBA3F}" type="pres">
      <dgm:prSet presAssocID="{D1465200-4879-480F-BF69-D1B975AFB475}" presName="rootComposite" presStyleCnt="0"/>
      <dgm:spPr/>
    </dgm:pt>
    <dgm:pt modelId="{54531CB2-06F7-4AD9-AF88-386C31E54F7D}" type="pres">
      <dgm:prSet presAssocID="{D1465200-4879-480F-BF69-D1B975AFB475}" presName="rootText" presStyleLbl="node2" presStyleIdx="2" presStyleCnt="5" custScaleX="75366" custScaleY="78199" custLinFactNeighborX="15851" custLinFactNeighborY="939">
        <dgm:presLayoutVars>
          <dgm:chPref val="3"/>
        </dgm:presLayoutVars>
      </dgm:prSet>
      <dgm:spPr>
        <a:xfrm>
          <a:off x="7027568" y="3279695"/>
          <a:ext cx="1707052" cy="412548"/>
        </a:xfrm>
        <a:prstGeom prst="rect">
          <a:avLst/>
        </a:prstGeom>
      </dgm:spPr>
    </dgm:pt>
    <dgm:pt modelId="{1F8210FE-440A-4BE0-8D85-C09739857291}" type="pres">
      <dgm:prSet presAssocID="{D1465200-4879-480F-BF69-D1B975AFB475}" presName="rootConnector" presStyleLbl="node2" presStyleIdx="2" presStyleCnt="5"/>
      <dgm:spPr/>
    </dgm:pt>
    <dgm:pt modelId="{B26B0022-5C90-4B0E-9790-F3F04F207D78}" type="pres">
      <dgm:prSet presAssocID="{D1465200-4879-480F-BF69-D1B975AFB475}" presName="hierChild4" presStyleCnt="0"/>
      <dgm:spPr/>
    </dgm:pt>
    <dgm:pt modelId="{77DEEBED-E777-47B3-A967-D0F87130C5BB}" type="pres">
      <dgm:prSet presAssocID="{8D01BDF1-7D6B-4D4F-BDCC-35A98B579A31}" presName="Name37" presStyleLbl="parChTrans1D3" presStyleIdx="12" presStyleCnt="18"/>
      <dgm:spPr/>
    </dgm:pt>
    <dgm:pt modelId="{BD0871C8-7485-4F16-8632-C2A209B001D8}" type="pres">
      <dgm:prSet presAssocID="{1B1FF4F3-4C95-423B-BDBE-71F9C7F80305}" presName="hierRoot2" presStyleCnt="0">
        <dgm:presLayoutVars>
          <dgm:hierBranch val="init"/>
        </dgm:presLayoutVars>
      </dgm:prSet>
      <dgm:spPr/>
    </dgm:pt>
    <dgm:pt modelId="{23CB36E4-071A-449C-9446-E9EB821EE975}" type="pres">
      <dgm:prSet presAssocID="{1B1FF4F3-4C95-423B-BDBE-71F9C7F80305}" presName="rootComposite" presStyleCnt="0"/>
      <dgm:spPr/>
    </dgm:pt>
    <dgm:pt modelId="{4A850AB3-58FE-4CFA-8934-FC812D948A8D}" type="pres">
      <dgm:prSet presAssocID="{1B1FF4F3-4C95-423B-BDBE-71F9C7F80305}" presName="rootText" presStyleLbl="node3" presStyleIdx="12" presStyleCnt="18" custScaleX="66289" custScaleY="47756" custLinFactNeighborX="22745" custLinFactNeighborY="-1444">
        <dgm:presLayoutVars>
          <dgm:chPref val="3"/>
        </dgm:presLayoutVars>
      </dgm:prSet>
      <dgm:spPr/>
    </dgm:pt>
    <dgm:pt modelId="{61E450AF-3614-4B91-9475-D15C0F7E0B39}" type="pres">
      <dgm:prSet presAssocID="{1B1FF4F3-4C95-423B-BDBE-71F9C7F80305}" presName="rootConnector" presStyleLbl="node3" presStyleIdx="12" presStyleCnt="18"/>
      <dgm:spPr/>
    </dgm:pt>
    <dgm:pt modelId="{DDA53798-115B-4207-98F1-AD6EDF0B186E}" type="pres">
      <dgm:prSet presAssocID="{1B1FF4F3-4C95-423B-BDBE-71F9C7F80305}" presName="hierChild4" presStyleCnt="0"/>
      <dgm:spPr/>
    </dgm:pt>
    <dgm:pt modelId="{03420BA9-3BF6-410C-8E96-4FF05665153C}" type="pres">
      <dgm:prSet presAssocID="{1B1FF4F3-4C95-423B-BDBE-71F9C7F80305}" presName="hierChild5" presStyleCnt="0"/>
      <dgm:spPr/>
    </dgm:pt>
    <dgm:pt modelId="{158AA494-E056-4546-9383-9EF83DC8D4E7}" type="pres">
      <dgm:prSet presAssocID="{1DB92085-0406-4A90-A5CF-F5C2D574E8B7}" presName="Name37" presStyleLbl="parChTrans1D3" presStyleIdx="13" presStyleCnt="18"/>
      <dgm:spPr/>
    </dgm:pt>
    <dgm:pt modelId="{A93AE1EE-AB80-4F5F-AAD0-AE277A0F6A01}" type="pres">
      <dgm:prSet presAssocID="{C6F1A424-24B7-4503-9C19-B0AE2CFD674C}" presName="hierRoot2" presStyleCnt="0">
        <dgm:presLayoutVars>
          <dgm:hierBranch val="init"/>
        </dgm:presLayoutVars>
      </dgm:prSet>
      <dgm:spPr/>
    </dgm:pt>
    <dgm:pt modelId="{B027177A-23A2-45C9-8C71-46F4EE45097C}" type="pres">
      <dgm:prSet presAssocID="{C6F1A424-24B7-4503-9C19-B0AE2CFD674C}" presName="rootComposite" presStyleCnt="0"/>
      <dgm:spPr/>
    </dgm:pt>
    <dgm:pt modelId="{70D0CB49-F18B-40B6-82A8-3DB05138B5F8}" type="pres">
      <dgm:prSet presAssocID="{C6F1A424-24B7-4503-9C19-B0AE2CFD674C}" presName="rootText" presStyleLbl="node3" presStyleIdx="13" presStyleCnt="18" custScaleX="66289" custScaleY="47756" custLinFactNeighborX="22745" custLinFactNeighborY="-1444">
        <dgm:presLayoutVars>
          <dgm:chPref val="3"/>
        </dgm:presLayoutVars>
      </dgm:prSet>
      <dgm:spPr/>
    </dgm:pt>
    <dgm:pt modelId="{CE28360E-6ABA-43E9-84F5-F13759F18EDA}" type="pres">
      <dgm:prSet presAssocID="{C6F1A424-24B7-4503-9C19-B0AE2CFD674C}" presName="rootConnector" presStyleLbl="node3" presStyleIdx="13" presStyleCnt="18"/>
      <dgm:spPr/>
    </dgm:pt>
    <dgm:pt modelId="{279F0CDA-E79B-4C2C-B8A0-726CBBA992FB}" type="pres">
      <dgm:prSet presAssocID="{C6F1A424-24B7-4503-9C19-B0AE2CFD674C}" presName="hierChild4" presStyleCnt="0"/>
      <dgm:spPr/>
    </dgm:pt>
    <dgm:pt modelId="{3B2AFCAC-3B51-486C-92DF-AB8E01D6D924}" type="pres">
      <dgm:prSet presAssocID="{C6F1A424-24B7-4503-9C19-B0AE2CFD674C}" presName="hierChild5" presStyleCnt="0"/>
      <dgm:spPr/>
    </dgm:pt>
    <dgm:pt modelId="{AB82071A-34F1-4C67-915C-62F8A550C9DB}" type="pres">
      <dgm:prSet presAssocID="{D1C23DF7-AF69-4719-A2BA-7D05AB2E4CFF}" presName="Name37" presStyleLbl="parChTrans1D3" presStyleIdx="14" presStyleCnt="18"/>
      <dgm:spPr/>
    </dgm:pt>
    <dgm:pt modelId="{C33C40D6-EA22-49D1-B14B-B0D9A9D499F5}" type="pres">
      <dgm:prSet presAssocID="{B318B7E3-FEE9-4F36-A00B-DC72BD41CDE9}" presName="hierRoot2" presStyleCnt="0">
        <dgm:presLayoutVars>
          <dgm:hierBranch val="init"/>
        </dgm:presLayoutVars>
      </dgm:prSet>
      <dgm:spPr/>
    </dgm:pt>
    <dgm:pt modelId="{FEDBDD49-FF33-40A5-B886-B57FC7F07803}" type="pres">
      <dgm:prSet presAssocID="{B318B7E3-FEE9-4F36-A00B-DC72BD41CDE9}" presName="rootComposite" presStyleCnt="0"/>
      <dgm:spPr/>
    </dgm:pt>
    <dgm:pt modelId="{C550C40E-A012-4B2C-BA14-13C2F13AFA90}" type="pres">
      <dgm:prSet presAssocID="{B318B7E3-FEE9-4F36-A00B-DC72BD41CDE9}" presName="rootText" presStyleLbl="node3" presStyleIdx="14" presStyleCnt="18" custScaleX="66289" custScaleY="47756" custLinFactNeighborX="22745" custLinFactNeighborY="-1444">
        <dgm:presLayoutVars>
          <dgm:chPref val="3"/>
        </dgm:presLayoutVars>
      </dgm:prSet>
      <dgm:spPr/>
    </dgm:pt>
    <dgm:pt modelId="{78BB8DA3-AE66-4392-90E6-50068F642CBB}" type="pres">
      <dgm:prSet presAssocID="{B318B7E3-FEE9-4F36-A00B-DC72BD41CDE9}" presName="rootConnector" presStyleLbl="node3" presStyleIdx="14" presStyleCnt="18"/>
      <dgm:spPr/>
    </dgm:pt>
    <dgm:pt modelId="{69A977AD-DC9C-4E28-9959-092F5191BAF5}" type="pres">
      <dgm:prSet presAssocID="{B318B7E3-FEE9-4F36-A00B-DC72BD41CDE9}" presName="hierChild4" presStyleCnt="0"/>
      <dgm:spPr/>
    </dgm:pt>
    <dgm:pt modelId="{19950F3B-07B4-40C7-A417-578A24A35699}" type="pres">
      <dgm:prSet presAssocID="{B318B7E3-FEE9-4F36-A00B-DC72BD41CDE9}" presName="hierChild5" presStyleCnt="0"/>
      <dgm:spPr/>
    </dgm:pt>
    <dgm:pt modelId="{636E8DB6-D5D0-4A73-97F2-1316B51E1658}" type="pres">
      <dgm:prSet presAssocID="{B4A183F4-DDD9-45C7-8D47-32A2F36820E8}" presName="Name37" presStyleLbl="parChTrans1D3" presStyleIdx="15" presStyleCnt="18"/>
      <dgm:spPr/>
    </dgm:pt>
    <dgm:pt modelId="{30E37D04-132F-4B86-8EE3-D79C0BEF6EB0}" type="pres">
      <dgm:prSet presAssocID="{ABEC14E2-8FB7-4B06-8138-48E97478F0C9}" presName="hierRoot2" presStyleCnt="0">
        <dgm:presLayoutVars>
          <dgm:hierBranch val="init"/>
        </dgm:presLayoutVars>
      </dgm:prSet>
      <dgm:spPr/>
    </dgm:pt>
    <dgm:pt modelId="{97586EBF-2B4A-45E7-9FAD-1A6F5F600D18}" type="pres">
      <dgm:prSet presAssocID="{ABEC14E2-8FB7-4B06-8138-48E97478F0C9}" presName="rootComposite" presStyleCnt="0"/>
      <dgm:spPr/>
    </dgm:pt>
    <dgm:pt modelId="{87E9CDB0-066D-425F-A82A-A3C8070A23B8}" type="pres">
      <dgm:prSet presAssocID="{ABEC14E2-8FB7-4B06-8138-48E97478F0C9}" presName="rootText" presStyleLbl="node3" presStyleIdx="15" presStyleCnt="18" custScaleX="66289" custScaleY="38018" custLinFactNeighborX="22384" custLinFactNeighborY="2166">
        <dgm:presLayoutVars>
          <dgm:chPref val="3"/>
        </dgm:presLayoutVars>
      </dgm:prSet>
      <dgm:spPr/>
    </dgm:pt>
    <dgm:pt modelId="{2B894AA7-D3D5-44AD-8DCC-C8CCAF49AAC7}" type="pres">
      <dgm:prSet presAssocID="{ABEC14E2-8FB7-4B06-8138-48E97478F0C9}" presName="rootConnector" presStyleLbl="node3" presStyleIdx="15" presStyleCnt="18"/>
      <dgm:spPr/>
    </dgm:pt>
    <dgm:pt modelId="{36F947DF-B4F7-49F7-BD6A-9EBA440C9A17}" type="pres">
      <dgm:prSet presAssocID="{ABEC14E2-8FB7-4B06-8138-48E97478F0C9}" presName="hierChild4" presStyleCnt="0"/>
      <dgm:spPr/>
    </dgm:pt>
    <dgm:pt modelId="{055357E7-AB68-400F-AD93-8FE937A8AC5F}" type="pres">
      <dgm:prSet presAssocID="{ABEC14E2-8FB7-4B06-8138-48E97478F0C9}" presName="hierChild5" presStyleCnt="0"/>
      <dgm:spPr/>
    </dgm:pt>
    <dgm:pt modelId="{3BC74E20-C7C3-42AC-ABD9-38DC28464EF3}" type="pres">
      <dgm:prSet presAssocID="{D1465200-4879-480F-BF69-D1B975AFB475}" presName="hierChild5" presStyleCnt="0"/>
      <dgm:spPr/>
    </dgm:pt>
    <dgm:pt modelId="{0DAE5BCB-EE73-48E4-8E0A-036FA10DC70E}" type="pres">
      <dgm:prSet presAssocID="{4DDF94C0-6EE2-4795-95DE-7AC919B67E48}" presName="Name37" presStyleLbl="parChTrans1D2" presStyleIdx="3" presStyleCnt="5"/>
      <dgm:spPr/>
    </dgm:pt>
    <dgm:pt modelId="{1F1EC15E-F0D9-4CC6-A5A2-1E0CB3AC6F91}" type="pres">
      <dgm:prSet presAssocID="{6C704CD4-E98A-4246-B564-CA27454F4445}" presName="hierRoot2" presStyleCnt="0">
        <dgm:presLayoutVars>
          <dgm:hierBranch val="init"/>
        </dgm:presLayoutVars>
      </dgm:prSet>
      <dgm:spPr/>
    </dgm:pt>
    <dgm:pt modelId="{A6440533-34D9-4E5E-8FA5-04ADB2DB95FC}" type="pres">
      <dgm:prSet presAssocID="{6C704CD4-E98A-4246-B564-CA27454F4445}" presName="rootComposite" presStyleCnt="0"/>
      <dgm:spPr/>
    </dgm:pt>
    <dgm:pt modelId="{CBA521CC-473E-4EDD-8F95-3436C53EE4FE}" type="pres">
      <dgm:prSet presAssocID="{6C704CD4-E98A-4246-B564-CA27454F4445}" presName="rootText" presStyleLbl="node2" presStyleIdx="3" presStyleCnt="5" custScaleX="75366" custScaleY="78199" custLinFactNeighborX="47450" custLinFactNeighborY="1395">
        <dgm:presLayoutVars>
          <dgm:chPref val="3"/>
        </dgm:presLayoutVars>
      </dgm:prSet>
      <dgm:spPr/>
    </dgm:pt>
    <dgm:pt modelId="{59C58464-CA99-4080-A7B2-413B2C855497}" type="pres">
      <dgm:prSet presAssocID="{6C704CD4-E98A-4246-B564-CA27454F4445}" presName="rootConnector" presStyleLbl="node2" presStyleIdx="3" presStyleCnt="5"/>
      <dgm:spPr/>
    </dgm:pt>
    <dgm:pt modelId="{47EF5AF0-3BF2-470F-B272-A21D0010EA16}" type="pres">
      <dgm:prSet presAssocID="{6C704CD4-E98A-4246-B564-CA27454F4445}" presName="hierChild4" presStyleCnt="0"/>
      <dgm:spPr/>
    </dgm:pt>
    <dgm:pt modelId="{82629089-A6DE-49CB-B409-FF411D55691E}" type="pres">
      <dgm:prSet presAssocID="{E1361ED6-A1ED-45EF-B870-6236651B039E}" presName="Name37" presStyleLbl="parChTrans1D3" presStyleIdx="16" presStyleCnt="18"/>
      <dgm:spPr/>
    </dgm:pt>
    <dgm:pt modelId="{ECC58125-1855-4D7A-AECD-53F304AA21AC}" type="pres">
      <dgm:prSet presAssocID="{E7FB0442-D0F0-4C40-81D3-D842A9DDE605}" presName="hierRoot2" presStyleCnt="0">
        <dgm:presLayoutVars>
          <dgm:hierBranch val="init"/>
        </dgm:presLayoutVars>
      </dgm:prSet>
      <dgm:spPr/>
    </dgm:pt>
    <dgm:pt modelId="{FAB8486B-3F6C-4B46-82DB-9C15F883DDD8}" type="pres">
      <dgm:prSet presAssocID="{E7FB0442-D0F0-4C40-81D3-D842A9DDE605}" presName="rootComposite" presStyleCnt="0"/>
      <dgm:spPr/>
    </dgm:pt>
    <dgm:pt modelId="{D4478760-BE72-4FF2-8825-DBB9F9A3D4E3}" type="pres">
      <dgm:prSet presAssocID="{E7FB0442-D0F0-4C40-81D3-D842A9DDE605}" presName="rootText" presStyleLbl="node3" presStyleIdx="16" presStyleCnt="18" custScaleX="65819" custScaleY="54589" custLinFactNeighborX="58850" custLinFactNeighborY="-1462">
        <dgm:presLayoutVars>
          <dgm:chPref val="3"/>
        </dgm:presLayoutVars>
      </dgm:prSet>
      <dgm:spPr/>
    </dgm:pt>
    <dgm:pt modelId="{81E10DBC-51F2-4D9C-A368-60EAF7687FDA}" type="pres">
      <dgm:prSet presAssocID="{E7FB0442-D0F0-4C40-81D3-D842A9DDE605}" presName="rootConnector" presStyleLbl="node3" presStyleIdx="16" presStyleCnt="18"/>
      <dgm:spPr/>
    </dgm:pt>
    <dgm:pt modelId="{8E656F1C-350A-4EDC-8E9D-09AD09837BA7}" type="pres">
      <dgm:prSet presAssocID="{E7FB0442-D0F0-4C40-81D3-D842A9DDE605}" presName="hierChild4" presStyleCnt="0"/>
      <dgm:spPr/>
    </dgm:pt>
    <dgm:pt modelId="{C3C2B8D3-C8CD-405A-9F42-1ED97F20FE6E}" type="pres">
      <dgm:prSet presAssocID="{E7FB0442-D0F0-4C40-81D3-D842A9DDE605}" presName="hierChild5" presStyleCnt="0"/>
      <dgm:spPr/>
    </dgm:pt>
    <dgm:pt modelId="{9026DC35-CC57-453F-92DA-363544BACB4E}" type="pres">
      <dgm:prSet presAssocID="{6C704CD4-E98A-4246-B564-CA27454F4445}" presName="hierChild5" presStyleCnt="0"/>
      <dgm:spPr/>
    </dgm:pt>
    <dgm:pt modelId="{FAD2865E-0432-429F-9FA7-BCB468399D84}" type="pres">
      <dgm:prSet presAssocID="{6728E871-AF8F-48D4-83A0-C97C7024094A}" presName="Name37" presStyleLbl="parChTrans1D2" presStyleIdx="4" presStyleCnt="5"/>
      <dgm:spPr/>
    </dgm:pt>
    <dgm:pt modelId="{FD5086BE-53C9-480D-9FDF-9DDEB1BE5F7E}" type="pres">
      <dgm:prSet presAssocID="{D806D379-8429-4D39-9472-6565446C4D92}" presName="hierRoot2" presStyleCnt="0">
        <dgm:presLayoutVars>
          <dgm:hierBranch val="init"/>
        </dgm:presLayoutVars>
      </dgm:prSet>
      <dgm:spPr/>
    </dgm:pt>
    <dgm:pt modelId="{9E720FC1-1996-433B-A2D6-A086CBCD9032}" type="pres">
      <dgm:prSet presAssocID="{D806D379-8429-4D39-9472-6565446C4D92}" presName="rootComposite" presStyleCnt="0"/>
      <dgm:spPr/>
    </dgm:pt>
    <dgm:pt modelId="{23974455-F399-47C2-93C2-18EB8770D07C}" type="pres">
      <dgm:prSet presAssocID="{D806D379-8429-4D39-9472-6565446C4D92}" presName="rootText" presStyleLbl="node2" presStyleIdx="4" presStyleCnt="5" custScaleX="75366" custScaleY="78199" custLinFactNeighborX="58353" custLinFactNeighborY="418">
        <dgm:presLayoutVars>
          <dgm:chPref val="3"/>
        </dgm:presLayoutVars>
      </dgm:prSet>
      <dgm:spPr/>
    </dgm:pt>
    <dgm:pt modelId="{5D7E44D2-4B60-493C-B0F3-907FAE7DA413}" type="pres">
      <dgm:prSet presAssocID="{D806D379-8429-4D39-9472-6565446C4D92}" presName="rootConnector" presStyleLbl="node2" presStyleIdx="4" presStyleCnt="5"/>
      <dgm:spPr/>
    </dgm:pt>
    <dgm:pt modelId="{6FFCE1F1-513F-4968-B934-5D66A782E0BF}" type="pres">
      <dgm:prSet presAssocID="{D806D379-8429-4D39-9472-6565446C4D92}" presName="hierChild4" presStyleCnt="0"/>
      <dgm:spPr/>
    </dgm:pt>
    <dgm:pt modelId="{33414B1C-53E7-43E8-81E1-79A715CA0F9B}" type="pres">
      <dgm:prSet presAssocID="{44E46390-881A-4C90-86DC-EB2067630BAF}" presName="Name37" presStyleLbl="parChTrans1D3" presStyleIdx="17" presStyleCnt="18"/>
      <dgm:spPr/>
    </dgm:pt>
    <dgm:pt modelId="{B78E43DD-3FE7-42BC-90CB-C08C8710AF65}" type="pres">
      <dgm:prSet presAssocID="{812A3587-A16A-489C-AF3C-B9ED5E2C02F5}" presName="hierRoot2" presStyleCnt="0">
        <dgm:presLayoutVars>
          <dgm:hierBranch val="init"/>
        </dgm:presLayoutVars>
      </dgm:prSet>
      <dgm:spPr/>
    </dgm:pt>
    <dgm:pt modelId="{C1413AA2-A9B4-49AD-A0B8-677DB7E50828}" type="pres">
      <dgm:prSet presAssocID="{812A3587-A16A-489C-AF3C-B9ED5E2C02F5}" presName="rootComposite" presStyleCnt="0"/>
      <dgm:spPr/>
    </dgm:pt>
    <dgm:pt modelId="{8C98C2DA-3FB3-4854-829C-3D8C521ACC67}" type="pres">
      <dgm:prSet presAssocID="{812A3587-A16A-489C-AF3C-B9ED5E2C02F5}" presName="rootText" presStyleLbl="node3" presStyleIdx="17" presStyleCnt="18" custScaleX="70988" custScaleY="40985" custLinFactNeighborX="59243" custLinFactNeighborY="-2888">
        <dgm:presLayoutVars>
          <dgm:chPref val="3"/>
        </dgm:presLayoutVars>
      </dgm:prSet>
      <dgm:spPr/>
    </dgm:pt>
    <dgm:pt modelId="{3FBEF0FB-2CE0-4A20-B1AD-A527AFD22189}" type="pres">
      <dgm:prSet presAssocID="{812A3587-A16A-489C-AF3C-B9ED5E2C02F5}" presName="rootConnector" presStyleLbl="node3" presStyleIdx="17" presStyleCnt="18"/>
      <dgm:spPr/>
    </dgm:pt>
    <dgm:pt modelId="{A3A2909C-2530-4F7F-8E1B-D2FF250D5FA5}" type="pres">
      <dgm:prSet presAssocID="{812A3587-A16A-489C-AF3C-B9ED5E2C02F5}" presName="hierChild4" presStyleCnt="0"/>
      <dgm:spPr/>
    </dgm:pt>
    <dgm:pt modelId="{2F27A3EC-4576-424A-9D74-EC26B2E3EE9B}" type="pres">
      <dgm:prSet presAssocID="{812A3587-A16A-489C-AF3C-B9ED5E2C02F5}" presName="hierChild5" presStyleCnt="0"/>
      <dgm:spPr/>
    </dgm:pt>
    <dgm:pt modelId="{0C923195-ED6B-43CD-B178-D191B4FA9332}" type="pres">
      <dgm:prSet presAssocID="{D806D379-8429-4D39-9472-6565446C4D92}" presName="hierChild5" presStyleCnt="0"/>
      <dgm:spPr/>
    </dgm:pt>
    <dgm:pt modelId="{BF8A8DB9-B271-44B9-B8DA-7BA3270CBB24}" type="pres">
      <dgm:prSet presAssocID="{B0BA78DA-0208-4A37-9E63-700D09FAD322}" presName="hierChild3" presStyleCnt="0"/>
      <dgm:spPr/>
    </dgm:pt>
  </dgm:ptLst>
  <dgm:cxnLst>
    <dgm:cxn modelId="{5103FC05-893E-4D5D-8955-439CD40ACF04}" type="presOf" srcId="{7FE780B6-B38A-497A-A4E1-274BCB855199}" destId="{BAA6B69F-FA48-400F-B049-63F42728C87A}" srcOrd="0" destOrd="0" presId="urn:microsoft.com/office/officeart/2005/8/layout/orgChart1"/>
    <dgm:cxn modelId="{03708606-84EC-4A4F-98DD-A8DEE7BF447B}" srcId="{B0BA78DA-0208-4A37-9E63-700D09FAD322}" destId="{0B462710-630D-499D-AEDF-90D5EED18ADF}" srcOrd="1" destOrd="0" parTransId="{53872506-BD20-45F3-A350-ACF0A6F8E53E}" sibTransId="{23C4B981-B9B9-4239-82E7-8CA2F1405EEF}"/>
    <dgm:cxn modelId="{94DDE21B-D494-4335-AB3E-196360232C02}" type="presOf" srcId="{B318B7E3-FEE9-4F36-A00B-DC72BD41CDE9}" destId="{78BB8DA3-AE66-4392-90E6-50068F642CBB}" srcOrd="1" destOrd="0" presId="urn:microsoft.com/office/officeart/2005/8/layout/orgChart1"/>
    <dgm:cxn modelId="{1FF87A20-87AC-4F11-B94C-55A1E5A6E01B}" type="presOf" srcId="{17F6E7AF-4113-479D-90EB-EB26A630A618}" destId="{A5686246-8941-4A5B-A01F-A230FF816C03}" srcOrd="0" destOrd="0" presId="urn:microsoft.com/office/officeart/2005/8/layout/orgChart1"/>
    <dgm:cxn modelId="{3B61E721-DBE5-4DD1-8554-6C9F371B346A}" srcId="{0B462710-630D-499D-AEDF-90D5EED18ADF}" destId="{BD51983F-53AF-4CC3-A1AD-3FFA60BECAF0}" srcOrd="4" destOrd="0" parTransId="{0996EE94-2D61-493D-8B01-0890EDFB0D4C}" sibTransId="{2B70AD6D-A832-4C16-80CF-1697016B454B}"/>
    <dgm:cxn modelId="{20074C22-E63E-4808-866F-AD4DA60F3BBC}" srcId="{D1465200-4879-480F-BF69-D1B975AFB475}" destId="{1B1FF4F3-4C95-423B-BDBE-71F9C7F80305}" srcOrd="0" destOrd="0" parTransId="{8D01BDF1-7D6B-4D4F-BDCC-35A98B579A31}" sibTransId="{27FE55C2-1A55-43C9-B717-54291A4C279F}"/>
    <dgm:cxn modelId="{5B401228-57B4-4B8F-B70E-3C7B59EE65CB}" type="presOf" srcId="{1B1FF4F3-4C95-423B-BDBE-71F9C7F80305}" destId="{4A850AB3-58FE-4CFA-8934-FC812D948A8D}" srcOrd="0" destOrd="0" presId="urn:microsoft.com/office/officeart/2005/8/layout/orgChart1"/>
    <dgm:cxn modelId="{9755BB2B-F94D-4209-8721-C87867918371}" type="presOf" srcId="{E72291E4-512C-4831-9E4F-7A5300F4BB99}" destId="{34EA2B61-1BB1-4A3C-A117-79E8798DC37F}" srcOrd="1" destOrd="0" presId="urn:microsoft.com/office/officeart/2005/8/layout/orgChart1"/>
    <dgm:cxn modelId="{6440DF2D-40C8-44B0-A4AC-BEF7DC33D361}" type="presOf" srcId="{D673BB87-4228-45C4-91C5-AB86CA9B0E70}" destId="{BABFA25C-A387-4FCF-8A49-A6B2694E522D}" srcOrd="1" destOrd="0" presId="urn:microsoft.com/office/officeart/2005/8/layout/orgChart1"/>
    <dgm:cxn modelId="{FA44CF31-033C-496F-AD5E-7DF114C49042}" type="presOf" srcId="{1B1FF4F3-4C95-423B-BDBE-71F9C7F80305}" destId="{61E450AF-3614-4B91-9475-D15C0F7E0B39}" srcOrd="1" destOrd="0" presId="urn:microsoft.com/office/officeart/2005/8/layout/orgChart1"/>
    <dgm:cxn modelId="{1452E837-6393-40AE-89CA-DD72DA2DA605}" type="presOf" srcId="{53872506-BD20-45F3-A350-ACF0A6F8E53E}" destId="{4D28B07D-AC66-49AD-824B-63355647CB5E}" srcOrd="0" destOrd="0" presId="urn:microsoft.com/office/officeart/2005/8/layout/orgChart1"/>
    <dgm:cxn modelId="{1B6DCB38-CB1B-4D0F-9CE6-3E570C290C0D}" srcId="{0B462710-630D-499D-AEDF-90D5EED18ADF}" destId="{E72291E4-512C-4831-9E4F-7A5300F4BB99}" srcOrd="2" destOrd="0" parTransId="{A863BADE-A82F-4320-A806-295CE3CE30E9}" sibTransId="{F4792BFD-11F0-42D7-A8BE-BEA797E573BB}"/>
    <dgm:cxn modelId="{E9E60C39-33F2-45A1-BD8F-3693E8A27B7C}" type="presOf" srcId="{0996EE94-2D61-493D-8B01-0890EDFB0D4C}" destId="{419F67B3-2666-4FFC-B5B3-A619AD05FD8D}" srcOrd="0" destOrd="0" presId="urn:microsoft.com/office/officeart/2005/8/layout/orgChart1"/>
    <dgm:cxn modelId="{D273243C-E9BE-444D-BC43-79396B308180}" type="presOf" srcId="{E903CCD7-D8FA-4C7A-B069-D459333ECA72}" destId="{53FC7923-19E8-4319-BE0E-2A03D4F3ED05}" srcOrd="0" destOrd="0" presId="urn:microsoft.com/office/officeart/2005/8/layout/orgChart1"/>
    <dgm:cxn modelId="{D8837E3D-6D14-4FFF-9FE7-348F6E03C5CB}" type="presOf" srcId="{E7FB0442-D0F0-4C40-81D3-D842A9DDE605}" destId="{D4478760-BE72-4FF2-8825-DBB9F9A3D4E3}" srcOrd="0" destOrd="0" presId="urn:microsoft.com/office/officeart/2005/8/layout/orgChart1"/>
    <dgm:cxn modelId="{EE64573E-E65A-4BC3-B553-F23C4E34B9F0}" type="presOf" srcId="{0B462710-630D-499D-AEDF-90D5EED18ADF}" destId="{7E409C33-A820-4F9E-92A0-35C7D856E9A4}" srcOrd="1" destOrd="0" presId="urn:microsoft.com/office/officeart/2005/8/layout/orgChart1"/>
    <dgm:cxn modelId="{8C9E285C-25C7-440C-AFEF-BE5A3819CD88}" type="presOf" srcId="{6C704CD4-E98A-4246-B564-CA27454F4445}" destId="{59C58464-CA99-4080-A7B2-413B2C855497}" srcOrd="1" destOrd="0" presId="urn:microsoft.com/office/officeart/2005/8/layout/orgChart1"/>
    <dgm:cxn modelId="{1361CD5C-4028-4D46-91B1-1A908FD95876}" srcId="{5BBFC9C6-BBA4-4801-B230-CA1018E0804D}" destId="{F1C54032-54AC-4A98-A3B5-68CDDD76D9F1}" srcOrd="3" destOrd="0" parTransId="{FC2C7AA0-FAA8-415E-87DB-5C706496AAE5}" sibTransId="{0360FCCD-AE23-462E-8EA4-4E0A8FA21BD6}"/>
    <dgm:cxn modelId="{918B6C5E-3970-4379-A2AE-48F24E6F10E8}" type="presOf" srcId="{8D01BDF1-7D6B-4D4F-BDCC-35A98B579A31}" destId="{77DEEBED-E777-47B3-A967-D0F87130C5BB}" srcOrd="0" destOrd="0" presId="urn:microsoft.com/office/officeart/2005/8/layout/orgChart1"/>
    <dgm:cxn modelId="{931F2B60-8809-446F-A1B6-2F841A8A5582}" srcId="{0B462710-630D-499D-AEDF-90D5EED18ADF}" destId="{AB52D3C2-C265-48F1-B49D-1CD717046F6F}" srcOrd="5" destOrd="0" parTransId="{35F43099-BC2D-4E41-8554-B5E9F7D36480}" sibTransId="{2BDBFF87-AFAE-42D7-BF09-F8B6F7D8AB39}"/>
    <dgm:cxn modelId="{6C3A1761-86E0-4B3D-B3E9-B4D1F4461C97}" type="presOf" srcId="{02EDDBCA-0FBD-4825-BFB7-8E0EE4703857}" destId="{48E1AAA9-1F87-49A6-B002-6422B3147BDA}" srcOrd="0" destOrd="0" presId="urn:microsoft.com/office/officeart/2005/8/layout/orgChart1"/>
    <dgm:cxn modelId="{6155E442-B029-4362-8A4D-6EAF40A8AF36}" type="presOf" srcId="{5220003F-9496-436F-A1F7-8C080A6E1734}" destId="{077F4217-768C-46FD-960E-E6FF1E374549}" srcOrd="1" destOrd="0" presId="urn:microsoft.com/office/officeart/2005/8/layout/orgChart1"/>
    <dgm:cxn modelId="{BCB74563-ABEC-48DD-8C78-644FEFDCFB71}" type="presOf" srcId="{F1C54032-54AC-4A98-A3B5-68CDDD76D9F1}" destId="{41F73349-BFEE-4D29-A221-EF1E2671F3C7}" srcOrd="1" destOrd="0" presId="urn:microsoft.com/office/officeart/2005/8/layout/orgChart1"/>
    <dgm:cxn modelId="{9C67EF43-F592-4053-84FD-40CEF0BA72C1}" type="presOf" srcId="{6728E871-AF8F-48D4-83A0-C97C7024094A}" destId="{FAD2865E-0432-429F-9FA7-BCB468399D84}" srcOrd="0" destOrd="0" presId="urn:microsoft.com/office/officeart/2005/8/layout/orgChart1"/>
    <dgm:cxn modelId="{EDDA5765-2218-43F1-B0CD-05BE01C3B9BB}" srcId="{0B462710-630D-499D-AEDF-90D5EED18ADF}" destId="{C284777F-AB43-4950-8053-3C735C52A21C}" srcOrd="7" destOrd="0" parTransId="{79CE7987-3CB5-4C24-B3E0-2ED4D13FD75A}" sibTransId="{969D1A6F-BECA-4CC2-8E9B-10BB8FB9EB04}"/>
    <dgm:cxn modelId="{B5AAF046-055B-4889-84CC-F5262F214566}" type="presOf" srcId="{D806D379-8429-4D39-9472-6565446C4D92}" destId="{5D7E44D2-4B60-493C-B0F3-907FAE7DA413}" srcOrd="1" destOrd="0" presId="urn:microsoft.com/office/officeart/2005/8/layout/orgChart1"/>
    <dgm:cxn modelId="{5F9D3148-4507-4C5B-9A56-22372F8F5057}" type="presOf" srcId="{F1C54032-54AC-4A98-A3B5-68CDDD76D9F1}" destId="{B65CC972-4489-4970-ACF5-172FDB418702}" srcOrd="0" destOrd="0" presId="urn:microsoft.com/office/officeart/2005/8/layout/orgChart1"/>
    <dgm:cxn modelId="{C8DCCA68-73CF-4DC3-9A4A-2B81E54A363B}" type="presOf" srcId="{D1465200-4879-480F-BF69-D1B975AFB475}" destId="{54531CB2-06F7-4AD9-AF88-386C31E54F7D}" srcOrd="0" destOrd="0" presId="urn:microsoft.com/office/officeart/2005/8/layout/orgChart1"/>
    <dgm:cxn modelId="{19004D69-25EE-464B-8D74-FCC345C81B66}" type="presOf" srcId="{C284777F-AB43-4950-8053-3C735C52A21C}" destId="{C78C4822-0636-490F-81C1-25CE493BF2E2}" srcOrd="1" destOrd="0" presId="urn:microsoft.com/office/officeart/2005/8/layout/orgChart1"/>
    <dgm:cxn modelId="{4AC58E4A-ACF5-493F-B112-A040F5A0E3C4}" type="presOf" srcId="{69470F17-9B2A-4BF7-91E1-9D7F5EF2E393}" destId="{062445D9-B168-40B7-848A-A824D5E01023}" srcOrd="1" destOrd="0" presId="urn:microsoft.com/office/officeart/2005/8/layout/orgChart1"/>
    <dgm:cxn modelId="{3D88814B-8C05-4343-9F1C-1C9609080F4B}" type="presOf" srcId="{E72291E4-512C-4831-9E4F-7A5300F4BB99}" destId="{8C47C3F6-1204-4F7E-94E9-7F7FD5A82614}" srcOrd="0" destOrd="0" presId="urn:microsoft.com/office/officeart/2005/8/layout/orgChart1"/>
    <dgm:cxn modelId="{5425A64B-F6A6-445B-9C09-FE14CB142439}" type="presOf" srcId="{B4A183F4-DDD9-45C7-8D47-32A2F36820E8}" destId="{636E8DB6-D5D0-4A73-97F2-1316B51E1658}" srcOrd="0" destOrd="0" presId="urn:microsoft.com/office/officeart/2005/8/layout/orgChart1"/>
    <dgm:cxn modelId="{903EC34B-85CE-4415-9CF2-6C720CDC34DC}" type="presOf" srcId="{FC2C7AA0-FAA8-415E-87DB-5C706496AAE5}" destId="{B47A4951-817F-4070-AD18-B7B0AEEC61FB}" srcOrd="0" destOrd="0" presId="urn:microsoft.com/office/officeart/2005/8/layout/orgChart1"/>
    <dgm:cxn modelId="{CE78776C-B816-46DF-BB7F-378090B64BF7}" type="presOf" srcId="{812A3587-A16A-489C-AF3C-B9ED5E2C02F5}" destId="{8C98C2DA-3FB3-4854-829C-3D8C521ACC67}" srcOrd="0" destOrd="0" presId="urn:microsoft.com/office/officeart/2005/8/layout/orgChart1"/>
    <dgm:cxn modelId="{58DE504E-4BE8-4B7C-BFFA-FBE2A6F980F5}" type="presOf" srcId="{00A8F298-4894-45B2-9431-D3F4D142320E}" destId="{A825EFF2-0782-46F8-9E03-7EDE51EBAFAD}" srcOrd="0" destOrd="0" presId="urn:microsoft.com/office/officeart/2005/8/layout/orgChart1"/>
    <dgm:cxn modelId="{6829F44E-4A3A-4402-BF1B-1C0918B23281}" type="presOf" srcId="{E7FB0442-D0F0-4C40-81D3-D842A9DDE605}" destId="{81E10DBC-51F2-4D9C-A368-60EAF7687FDA}" srcOrd="1" destOrd="0" presId="urn:microsoft.com/office/officeart/2005/8/layout/orgChart1"/>
    <dgm:cxn modelId="{9F8A694F-516F-4A4A-A1D1-3C60D9CDD812}" type="presOf" srcId="{B318B7E3-FEE9-4F36-A00B-DC72BD41CDE9}" destId="{C550C40E-A012-4B2C-BA14-13C2F13AFA90}" srcOrd="0" destOrd="0" presId="urn:microsoft.com/office/officeart/2005/8/layout/orgChart1"/>
    <dgm:cxn modelId="{9BF49971-7AE7-4CF3-808F-8E732F7BE405}" type="presOf" srcId="{D5BD6D68-A0B1-484E-9DF2-A1756EFF8103}" destId="{B7ADBD9C-08E0-469C-BE11-7393B3AB4322}" srcOrd="0" destOrd="0" presId="urn:microsoft.com/office/officeart/2005/8/layout/orgChart1"/>
    <dgm:cxn modelId="{0347FE54-10F1-4302-9E89-244DA931B4BC}" type="presOf" srcId="{DD091EF0-5604-4B91-A2E6-5EDC740323E9}" destId="{B7B101CD-6AAB-40C4-9431-EF56DBF91980}" srcOrd="0" destOrd="0" presId="urn:microsoft.com/office/officeart/2005/8/layout/orgChart1"/>
    <dgm:cxn modelId="{EC5A1655-1DC9-4720-AB2E-B905B16F7E6C}" type="presOf" srcId="{812A3587-A16A-489C-AF3C-B9ED5E2C02F5}" destId="{3FBEF0FB-2CE0-4A20-B1AD-A527AFD22189}" srcOrd="1" destOrd="0" presId="urn:microsoft.com/office/officeart/2005/8/layout/orgChart1"/>
    <dgm:cxn modelId="{C51B7D75-9527-4451-9E5F-C10E1FEB484D}" type="presOf" srcId="{79CE7987-3CB5-4C24-B3E0-2ED4D13FD75A}" destId="{0B7BEBAD-70A5-4E79-AB39-415B33A556A0}" srcOrd="0" destOrd="0" presId="urn:microsoft.com/office/officeart/2005/8/layout/orgChart1"/>
    <dgm:cxn modelId="{DB495A76-B86B-4D79-B48A-DC933DF9C249}" srcId="{B0BA78DA-0208-4A37-9E63-700D09FAD322}" destId="{6C704CD4-E98A-4246-B564-CA27454F4445}" srcOrd="3" destOrd="0" parTransId="{4DDF94C0-6EE2-4795-95DE-7AC919B67E48}" sibTransId="{D1379DE3-E87C-460D-87AD-D1700F6379BC}"/>
    <dgm:cxn modelId="{D811A97D-1E15-4B36-96EC-866A41240619}" type="presOf" srcId="{69470F17-9B2A-4BF7-91E1-9D7F5EF2E393}" destId="{C654B679-C4D9-4D52-A0E9-098641CCB2FC}" srcOrd="0" destOrd="0" presId="urn:microsoft.com/office/officeart/2005/8/layout/orgChart1"/>
    <dgm:cxn modelId="{00E0947E-F074-4BE8-97E9-40C4276B4908}" type="presOf" srcId="{BD51983F-53AF-4CC3-A1AD-3FFA60BECAF0}" destId="{E071EB00-9B27-4B57-865A-7F73ACC44B2C}" srcOrd="0" destOrd="0" presId="urn:microsoft.com/office/officeart/2005/8/layout/orgChart1"/>
    <dgm:cxn modelId="{549E687F-BBF6-4168-8B8B-A6914F2A2FC7}" srcId="{B0BA78DA-0208-4A37-9E63-700D09FAD322}" destId="{5BBFC9C6-BBA4-4801-B230-CA1018E0804D}" srcOrd="0" destOrd="0" parTransId="{17F6E7AF-4113-479D-90EB-EB26A630A618}" sibTransId="{A8210E2A-A30B-4601-9263-1FC842967615}"/>
    <dgm:cxn modelId="{FD61E27F-4011-4910-BD2F-CE0CED00664C}" srcId="{5BBFC9C6-BBA4-4801-B230-CA1018E0804D}" destId="{33256FC8-A1F4-4553-AAF2-2DEC2D1AE255}" srcOrd="0" destOrd="0" parTransId="{00A8F298-4894-45B2-9431-D3F4D142320E}" sibTransId="{8E2EC427-2D01-469F-825A-3C2C10C5EB24}"/>
    <dgm:cxn modelId="{44C89A85-74F1-44D5-BBFF-38E110B97C16}" type="presOf" srcId="{0B462710-630D-499D-AEDF-90D5EED18ADF}" destId="{AC51CECC-0810-418C-BD5B-89437988B2FA}" srcOrd="0" destOrd="0" presId="urn:microsoft.com/office/officeart/2005/8/layout/orgChart1"/>
    <dgm:cxn modelId="{C439D591-1EAF-4910-8CDD-3FC2EE58940B}" type="presOf" srcId="{B0BA78DA-0208-4A37-9E63-700D09FAD322}" destId="{41495730-8C8E-4A73-A295-F0C29F1D1166}" srcOrd="1" destOrd="0" presId="urn:microsoft.com/office/officeart/2005/8/layout/orgChart1"/>
    <dgm:cxn modelId="{E6977892-D36E-488B-AF68-F69BDEA6D408}" type="presOf" srcId="{6C704CD4-E98A-4246-B564-CA27454F4445}" destId="{CBA521CC-473E-4EDD-8F95-3436C53EE4FE}" srcOrd="0" destOrd="0" presId="urn:microsoft.com/office/officeart/2005/8/layout/orgChart1"/>
    <dgm:cxn modelId="{24C6999B-1F3C-4A50-A198-76E1514182F7}" type="presOf" srcId="{5220003F-9496-436F-A1F7-8C080A6E1734}" destId="{2574FF32-9375-4D74-A855-650F8458C6A8}" srcOrd="0" destOrd="0" presId="urn:microsoft.com/office/officeart/2005/8/layout/orgChart1"/>
    <dgm:cxn modelId="{BEAFC59B-E373-46A6-BEFC-705D797E5961}" srcId="{D1465200-4879-480F-BF69-D1B975AFB475}" destId="{B318B7E3-FEE9-4F36-A00B-DC72BD41CDE9}" srcOrd="2" destOrd="0" parTransId="{D1C23DF7-AF69-4719-A2BA-7D05AB2E4CFF}" sibTransId="{4231501E-B865-4A8F-93B1-32530436282A}"/>
    <dgm:cxn modelId="{0C51B19F-F273-42C6-B752-581ACCF672C5}" type="presOf" srcId="{0AF7F6C6-709F-4275-B52D-2B4BF9692703}" destId="{9C1E4E2A-1412-451F-B6E2-09E860148C31}" srcOrd="1" destOrd="0" presId="urn:microsoft.com/office/officeart/2005/8/layout/orgChart1"/>
    <dgm:cxn modelId="{892303A1-0114-4B7D-A949-B4F0A8F4E9AB}" type="presOf" srcId="{E1361ED6-A1ED-45EF-B870-6236651B039E}" destId="{82629089-A6DE-49CB-B409-FF411D55691E}" srcOrd="0" destOrd="0" presId="urn:microsoft.com/office/officeart/2005/8/layout/orgChart1"/>
    <dgm:cxn modelId="{4CBFE3A1-55B5-4026-8578-2D71D3ECAD2F}" type="presOf" srcId="{AB52D3C2-C265-48F1-B49D-1CD717046F6F}" destId="{B32D958F-7247-4D15-8BDF-FA19931BB3EB}" srcOrd="1" destOrd="0" presId="urn:microsoft.com/office/officeart/2005/8/layout/orgChart1"/>
    <dgm:cxn modelId="{47EE0EA6-D44A-49E6-A732-6CB26E8633DA}" srcId="{6C704CD4-E98A-4246-B564-CA27454F4445}" destId="{E7FB0442-D0F0-4C40-81D3-D842A9DDE605}" srcOrd="0" destOrd="0" parTransId="{E1361ED6-A1ED-45EF-B870-6236651B039E}" sibTransId="{DDA5A53E-AF04-419E-9F51-F831F1AB53E8}"/>
    <dgm:cxn modelId="{E51EC9A9-4744-4368-B849-8D7E88352DC2}" type="presOf" srcId="{A863BADE-A82F-4320-A806-295CE3CE30E9}" destId="{A93BE10E-5259-4408-9FA8-587F46FE9FDB}" srcOrd="0" destOrd="0" presId="urn:microsoft.com/office/officeart/2005/8/layout/orgChart1"/>
    <dgm:cxn modelId="{EE3A3CB1-3179-4C51-8963-0783FF6720AA}" type="presOf" srcId="{65369A68-45DC-40F6-8E9E-A6EB04F60F34}" destId="{259C893D-02EB-4D56-B58A-0F0E457A0ABE}" srcOrd="0" destOrd="0" presId="urn:microsoft.com/office/officeart/2005/8/layout/orgChart1"/>
    <dgm:cxn modelId="{7AE154B2-00FF-4E89-B39C-81D7B383FE18}" srcId="{0B462710-630D-499D-AEDF-90D5EED18ADF}" destId="{69470F17-9B2A-4BF7-91E1-9D7F5EF2E393}" srcOrd="0" destOrd="0" parTransId="{D5BD6D68-A0B1-484E-9DF2-A1756EFF8103}" sibTransId="{AA215C03-590B-4CD9-84D3-A3E1F62298BA}"/>
    <dgm:cxn modelId="{7DE237B7-AB30-4ACF-81A6-151E80BD98C2}" type="presOf" srcId="{44E46390-881A-4C90-86DC-EB2067630BAF}" destId="{33414B1C-53E7-43E8-81E1-79A715CA0F9B}" srcOrd="0" destOrd="0" presId="urn:microsoft.com/office/officeart/2005/8/layout/orgChart1"/>
    <dgm:cxn modelId="{6381B8B7-EE89-4C19-8F1A-37277E2B50CC}" type="presOf" srcId="{D806D379-8429-4D39-9472-6565446C4D92}" destId="{23974455-F399-47C2-93C2-18EB8770D07C}" srcOrd="0" destOrd="0" presId="urn:microsoft.com/office/officeart/2005/8/layout/orgChart1"/>
    <dgm:cxn modelId="{2729B5B9-F147-4305-B2B3-38A2D765993F}" srcId="{D1465200-4879-480F-BF69-D1B975AFB475}" destId="{ABEC14E2-8FB7-4B06-8138-48E97478F0C9}" srcOrd="3" destOrd="0" parTransId="{B4A183F4-DDD9-45C7-8D47-32A2F36820E8}" sibTransId="{2550622D-EB94-4785-92E5-D9069757660C}"/>
    <dgm:cxn modelId="{D8EBFFB9-E490-4FDF-9D47-91D6F08D7E98}" type="presOf" srcId="{BD51983F-53AF-4CC3-A1AD-3FFA60BECAF0}" destId="{5F584C1C-2EC7-40F5-AADA-EB1D8FED8262}" srcOrd="1" destOrd="0" presId="urn:microsoft.com/office/officeart/2005/8/layout/orgChart1"/>
    <dgm:cxn modelId="{9AFE72BA-9609-4B5F-AB4C-31F77C2CF312}" srcId="{0B462710-630D-499D-AEDF-90D5EED18ADF}" destId="{65369A68-45DC-40F6-8E9E-A6EB04F60F34}" srcOrd="1" destOrd="0" parTransId="{DD091EF0-5604-4B91-A2E6-5EDC740323E9}" sibTransId="{2C73971B-2641-4418-8B52-52CCF0179D94}"/>
    <dgm:cxn modelId="{271E5DBC-DF52-439F-AC94-B2EF0E6239D3}" type="presOf" srcId="{33256FC8-A1F4-4553-AAF2-2DEC2D1AE255}" destId="{E396590D-75EB-42B1-BD14-DA1030E5D655}" srcOrd="0" destOrd="0" presId="urn:microsoft.com/office/officeart/2005/8/layout/orgChart1"/>
    <dgm:cxn modelId="{316E0BBD-FC9C-4442-9990-D7F7A2897795}" type="presOf" srcId="{0AF7F6C6-709F-4275-B52D-2B4BF9692703}" destId="{802DD7A5-9191-4457-8262-4E40FCA08DCC}" srcOrd="0" destOrd="0" presId="urn:microsoft.com/office/officeart/2005/8/layout/orgChart1"/>
    <dgm:cxn modelId="{02C7BABD-E7D6-4232-9436-72DADDF29F97}" type="presOf" srcId="{4DDF94C0-6EE2-4795-95DE-7AC919B67E48}" destId="{0DAE5BCB-EE73-48E4-8E0A-036FA10DC70E}" srcOrd="0" destOrd="0" presId="urn:microsoft.com/office/officeart/2005/8/layout/orgChart1"/>
    <dgm:cxn modelId="{72D989C1-53BB-4E44-B182-937A6E2FBA79}" type="presOf" srcId="{33256FC8-A1F4-4553-AAF2-2DEC2D1AE255}" destId="{5494FDC2-F509-4A87-B5CF-6FE407847D8A}" srcOrd="1" destOrd="0" presId="urn:microsoft.com/office/officeart/2005/8/layout/orgChart1"/>
    <dgm:cxn modelId="{088298C3-D29F-4E4B-BAEE-01D9BF8185D2}" type="presOf" srcId="{1DB92085-0406-4A90-A5CF-F5C2D574E8B7}" destId="{158AA494-E056-4546-9383-9EF83DC8D4E7}" srcOrd="0" destOrd="0" presId="urn:microsoft.com/office/officeart/2005/8/layout/orgChart1"/>
    <dgm:cxn modelId="{FCD7C7C5-256F-4A8D-964C-424E806F3594}" srcId="{D1465200-4879-480F-BF69-D1B975AFB475}" destId="{C6F1A424-24B7-4503-9C19-B0AE2CFD674C}" srcOrd="1" destOrd="0" parTransId="{1DB92085-0406-4A90-A5CF-F5C2D574E8B7}" sibTransId="{6B3B5FA7-5AA1-4E58-ACF7-C833E5DB279B}"/>
    <dgm:cxn modelId="{508154C7-F811-4838-A8CC-11AE9411CD83}" srcId="{B0BA78DA-0208-4A37-9E63-700D09FAD322}" destId="{D1465200-4879-480F-BF69-D1B975AFB475}" srcOrd="2" destOrd="0" parTransId="{7F440DCD-B24F-4A12-A8A0-22AD7F1E66CD}" sibTransId="{EEE3E740-2ABB-4744-8C99-6E6DF7B28EC8}"/>
    <dgm:cxn modelId="{9BC58CC9-A874-4551-90AD-29ED84779F5A}" type="presOf" srcId="{C6F1A424-24B7-4503-9C19-B0AE2CFD674C}" destId="{CE28360E-6ABA-43E9-84F5-F13759F18EDA}" srcOrd="1" destOrd="0" presId="urn:microsoft.com/office/officeart/2005/8/layout/orgChart1"/>
    <dgm:cxn modelId="{562DCEC9-1901-4769-979E-D7E6EFA405DC}" type="presOf" srcId="{5BBFC9C6-BBA4-4801-B230-CA1018E0804D}" destId="{9048245C-1676-463E-B7D5-416DD30D4B7B}" srcOrd="1" destOrd="0" presId="urn:microsoft.com/office/officeart/2005/8/layout/orgChart1"/>
    <dgm:cxn modelId="{C3236CCB-1B1B-4CE4-8621-BEF0F0868FCA}" srcId="{5BBFC9C6-BBA4-4801-B230-CA1018E0804D}" destId="{7FE780B6-B38A-497A-A4E1-274BCB855199}" srcOrd="2" destOrd="0" parTransId="{70E33A22-A479-4E75-8221-41AD229F7111}" sibTransId="{74F0B3DD-B5AB-4820-AD1B-35180FC83B28}"/>
    <dgm:cxn modelId="{BE637DCB-A9FC-4153-8624-57DE66C75E09}" type="presOf" srcId="{C6F1A424-24B7-4503-9C19-B0AE2CFD674C}" destId="{70D0CB49-F18B-40B6-82A8-3DB05138B5F8}" srcOrd="0" destOrd="0" presId="urn:microsoft.com/office/officeart/2005/8/layout/orgChart1"/>
    <dgm:cxn modelId="{8B9294D5-5137-4A9F-B98B-3FB8F950DB76}" type="presOf" srcId="{ABEC14E2-8FB7-4B06-8138-48E97478F0C9}" destId="{87E9CDB0-066D-425F-A82A-A3C8070A23B8}" srcOrd="0" destOrd="0" presId="urn:microsoft.com/office/officeart/2005/8/layout/orgChart1"/>
    <dgm:cxn modelId="{DF06CBD9-FF89-4BBE-B507-BE493BEB5C50}" type="presOf" srcId="{7F440DCD-B24F-4A12-A8A0-22AD7F1E66CD}" destId="{5F172A66-F82A-494D-8403-D7F062EA06DD}" srcOrd="0" destOrd="0" presId="urn:microsoft.com/office/officeart/2005/8/layout/orgChart1"/>
    <dgm:cxn modelId="{5BA32BDA-013C-41EE-84F4-A2B3024424D0}" type="presOf" srcId="{17B050E3-7AC9-4E98-8C50-A4AD2107F858}" destId="{B2F2A4AA-5189-4FA2-9918-55D3FD2FE63E}" srcOrd="0" destOrd="0" presId="urn:microsoft.com/office/officeart/2005/8/layout/orgChart1"/>
    <dgm:cxn modelId="{B86354DA-F37A-4D5A-83D9-4FBFBC18D12A}" type="presOf" srcId="{D673BB87-4228-45C4-91C5-AB86CA9B0E70}" destId="{065BCBE1-C760-4B4E-B8F5-95DCCEA63B3E}" srcOrd="0" destOrd="0" presId="urn:microsoft.com/office/officeart/2005/8/layout/orgChart1"/>
    <dgm:cxn modelId="{38FC6FDB-4B49-4C5A-A62E-F94453FACBEE}" srcId="{0B462710-630D-499D-AEDF-90D5EED18ADF}" destId="{D673BB87-4228-45C4-91C5-AB86CA9B0E70}" srcOrd="6" destOrd="0" parTransId="{E903CCD7-D8FA-4C7A-B069-D459333ECA72}" sibTransId="{003AB6AE-E26B-4007-A590-7AE2B596DEE5}"/>
    <dgm:cxn modelId="{90E18ADB-D8B2-4965-B667-92BCF955856A}" type="presOf" srcId="{93964AED-5D24-4E35-9768-D560837DD929}" destId="{E71F4A45-01E4-47C3-810F-851F13227323}" srcOrd="0" destOrd="0" presId="urn:microsoft.com/office/officeart/2005/8/layout/orgChart1"/>
    <dgm:cxn modelId="{8B9A74DD-CDEB-475C-B547-5952C8518F7F}" type="presOf" srcId="{65369A68-45DC-40F6-8E9E-A6EB04F60F34}" destId="{BAED41CC-4AF5-4202-B4B0-F884CB54CF20}" srcOrd="1" destOrd="0" presId="urn:microsoft.com/office/officeart/2005/8/layout/orgChart1"/>
    <dgm:cxn modelId="{B0B45FE1-C3B9-4B8F-9B98-2F812E1B4405}" srcId="{93964AED-5D24-4E35-9768-D560837DD929}" destId="{B0BA78DA-0208-4A37-9E63-700D09FAD322}" srcOrd="0" destOrd="0" parTransId="{CACBB50D-0C0D-4A2B-9CD3-34EE37B4BAAB}" sibTransId="{862E22EA-C7C8-441D-B253-1F4A851B3E6F}"/>
    <dgm:cxn modelId="{AA6A88E7-0E7E-4FD9-BDE2-AE165AFF8810}" type="presOf" srcId="{5BBFC9C6-BBA4-4801-B230-CA1018E0804D}" destId="{E6ACECA6-AF6E-4924-90CB-1E3C2E1ACA09}" srcOrd="0" destOrd="0" presId="urn:microsoft.com/office/officeart/2005/8/layout/orgChart1"/>
    <dgm:cxn modelId="{18BF3FF1-B913-47DE-86E5-9DF78D2CFEE0}" srcId="{B0BA78DA-0208-4A37-9E63-700D09FAD322}" destId="{D806D379-8429-4D39-9472-6565446C4D92}" srcOrd="4" destOrd="0" parTransId="{6728E871-AF8F-48D4-83A0-C97C7024094A}" sibTransId="{D20FC42F-7757-4EE4-B48D-98E060CCBDD2}"/>
    <dgm:cxn modelId="{11FF0EF3-6358-442E-BB00-453F0CDD990C}" type="presOf" srcId="{AB52D3C2-C265-48F1-B49D-1CD717046F6F}" destId="{361E7785-9926-4715-8B9E-C15C807E9947}" srcOrd="0" destOrd="0" presId="urn:microsoft.com/office/officeart/2005/8/layout/orgChart1"/>
    <dgm:cxn modelId="{7F391AF4-1FF1-45BF-8196-91B9FE96DEDE}" type="presOf" srcId="{D1C23DF7-AF69-4719-A2BA-7D05AB2E4CFF}" destId="{AB82071A-34F1-4C67-915C-62F8A550C9DB}" srcOrd="0" destOrd="0" presId="urn:microsoft.com/office/officeart/2005/8/layout/orgChart1"/>
    <dgm:cxn modelId="{1B956DF5-4DF3-4349-AAF5-607D45B0A4F4}" type="presOf" srcId="{7FE780B6-B38A-497A-A4E1-274BCB855199}" destId="{A9CDBC6B-45A4-4BD3-93DD-ED3756EB8638}" srcOrd="1" destOrd="0" presId="urn:microsoft.com/office/officeart/2005/8/layout/orgChart1"/>
    <dgm:cxn modelId="{FD7A79F5-FC64-4921-B15C-D07706C2E553}" type="presOf" srcId="{35F43099-BC2D-4E41-8554-B5E9F7D36480}" destId="{94AD399F-7507-4B3E-B702-91CBC0D3991D}" srcOrd="0" destOrd="0" presId="urn:microsoft.com/office/officeart/2005/8/layout/orgChart1"/>
    <dgm:cxn modelId="{81FB54F6-5863-4D78-BC01-0568E408ED56}" srcId="{0B462710-630D-499D-AEDF-90D5EED18ADF}" destId="{5220003F-9496-436F-A1F7-8C080A6E1734}" srcOrd="3" destOrd="0" parTransId="{17B050E3-7AC9-4E98-8C50-A4AD2107F858}" sibTransId="{C62A7F73-CEE5-4D76-B677-23F7D323BEC0}"/>
    <dgm:cxn modelId="{61D6D4F8-37C2-4874-949F-CA75CB490976}" type="presOf" srcId="{B0BA78DA-0208-4A37-9E63-700D09FAD322}" destId="{0C80855D-D324-44E1-B580-E511B4AD5580}" srcOrd="0" destOrd="0" presId="urn:microsoft.com/office/officeart/2005/8/layout/orgChart1"/>
    <dgm:cxn modelId="{F7E40AF9-52DD-40C7-92D5-6C9E2B0BC358}" type="presOf" srcId="{ABEC14E2-8FB7-4B06-8138-48E97478F0C9}" destId="{2B894AA7-D3D5-44AD-8DCC-C8CCAF49AAC7}" srcOrd="1" destOrd="0" presId="urn:microsoft.com/office/officeart/2005/8/layout/orgChart1"/>
    <dgm:cxn modelId="{68BA22FA-40D4-4267-B99D-19EE588D675D}" type="presOf" srcId="{70E33A22-A479-4E75-8221-41AD229F7111}" destId="{618BD417-8511-4D0A-A1EB-16D33FEBB164}" srcOrd="0" destOrd="0" presId="urn:microsoft.com/office/officeart/2005/8/layout/orgChart1"/>
    <dgm:cxn modelId="{C5917AFB-A342-41AC-8453-6A80419EF922}" srcId="{D806D379-8429-4D39-9472-6565446C4D92}" destId="{812A3587-A16A-489C-AF3C-B9ED5E2C02F5}" srcOrd="0" destOrd="0" parTransId="{44E46390-881A-4C90-86DC-EB2067630BAF}" sibTransId="{FC69FE6C-74AD-4714-A7B6-BEAF3F651A4E}"/>
    <dgm:cxn modelId="{8CFB97FB-4C20-44EF-98BB-F34EC0CF21B7}" srcId="{5BBFC9C6-BBA4-4801-B230-CA1018E0804D}" destId="{0AF7F6C6-709F-4275-B52D-2B4BF9692703}" srcOrd="1" destOrd="0" parTransId="{02EDDBCA-0FBD-4825-BFB7-8E0EE4703857}" sibTransId="{877F2B72-9E0C-4A32-AF66-BBDDF6EEF586}"/>
    <dgm:cxn modelId="{C717AAFB-35E2-4545-930E-3B725BF71243}" type="presOf" srcId="{D1465200-4879-480F-BF69-D1B975AFB475}" destId="{1F8210FE-440A-4BE0-8D85-C09739857291}" srcOrd="1" destOrd="0" presId="urn:microsoft.com/office/officeart/2005/8/layout/orgChart1"/>
    <dgm:cxn modelId="{D9A9A0FF-9AF2-4FF6-B862-F7F1C9611FA3}" type="presOf" srcId="{C284777F-AB43-4950-8053-3C735C52A21C}" destId="{D6BA1BF2-CC20-4F4E-9222-022B99A13DDA}" srcOrd="0" destOrd="0" presId="urn:microsoft.com/office/officeart/2005/8/layout/orgChart1"/>
    <dgm:cxn modelId="{C9A3EB06-79A9-4C7F-BFFA-BA6367901FCE}" type="presParOf" srcId="{E71F4A45-01E4-47C3-810F-851F13227323}" destId="{6C055D19-3DD7-473E-A050-B6511347358A}" srcOrd="0" destOrd="0" presId="urn:microsoft.com/office/officeart/2005/8/layout/orgChart1"/>
    <dgm:cxn modelId="{0C1683F6-E84E-4AA7-83C3-2953FD98AFEC}" type="presParOf" srcId="{6C055D19-3DD7-473E-A050-B6511347358A}" destId="{B1317061-BFB1-4F06-91DE-5C49325F1DE5}" srcOrd="0" destOrd="0" presId="urn:microsoft.com/office/officeart/2005/8/layout/orgChart1"/>
    <dgm:cxn modelId="{73CC80FD-AB4E-4F2E-8DD9-8CF2091A64DD}" type="presParOf" srcId="{B1317061-BFB1-4F06-91DE-5C49325F1DE5}" destId="{0C80855D-D324-44E1-B580-E511B4AD5580}" srcOrd="0" destOrd="0" presId="urn:microsoft.com/office/officeart/2005/8/layout/orgChart1"/>
    <dgm:cxn modelId="{AE579606-E366-4471-8DE2-BE9DBD0A0FD0}" type="presParOf" srcId="{B1317061-BFB1-4F06-91DE-5C49325F1DE5}" destId="{41495730-8C8E-4A73-A295-F0C29F1D1166}" srcOrd="1" destOrd="0" presId="urn:microsoft.com/office/officeart/2005/8/layout/orgChart1"/>
    <dgm:cxn modelId="{7823A775-C1F2-48A9-9787-F81F70ABCD1A}" type="presParOf" srcId="{6C055D19-3DD7-473E-A050-B6511347358A}" destId="{7F2453A9-595F-4E96-ACFE-F21DE364BCBD}" srcOrd="1" destOrd="0" presId="urn:microsoft.com/office/officeart/2005/8/layout/orgChart1"/>
    <dgm:cxn modelId="{0BC9E88E-DBE7-4D7C-82FE-4A855283C0FC}" type="presParOf" srcId="{7F2453A9-595F-4E96-ACFE-F21DE364BCBD}" destId="{A5686246-8941-4A5B-A01F-A230FF816C03}" srcOrd="0" destOrd="0" presId="urn:microsoft.com/office/officeart/2005/8/layout/orgChart1"/>
    <dgm:cxn modelId="{D1F9A10E-AD9E-46D1-BA2D-299565DD3E57}" type="presParOf" srcId="{7F2453A9-595F-4E96-ACFE-F21DE364BCBD}" destId="{1772340D-2E64-43CA-B88C-04F0D660F490}" srcOrd="1" destOrd="0" presId="urn:microsoft.com/office/officeart/2005/8/layout/orgChart1"/>
    <dgm:cxn modelId="{B392228C-CCDD-416E-AFCA-0FC833F4E876}" type="presParOf" srcId="{1772340D-2E64-43CA-B88C-04F0D660F490}" destId="{88169F96-CAF9-419A-A202-A23D771FFE07}" srcOrd="0" destOrd="0" presId="urn:microsoft.com/office/officeart/2005/8/layout/orgChart1"/>
    <dgm:cxn modelId="{B509B30F-458E-4C1D-A0E1-70D0568210D4}" type="presParOf" srcId="{88169F96-CAF9-419A-A202-A23D771FFE07}" destId="{E6ACECA6-AF6E-4924-90CB-1E3C2E1ACA09}" srcOrd="0" destOrd="0" presId="urn:microsoft.com/office/officeart/2005/8/layout/orgChart1"/>
    <dgm:cxn modelId="{F406878B-C9BA-46D3-A66C-807C1041FEB3}" type="presParOf" srcId="{88169F96-CAF9-419A-A202-A23D771FFE07}" destId="{9048245C-1676-463E-B7D5-416DD30D4B7B}" srcOrd="1" destOrd="0" presId="urn:microsoft.com/office/officeart/2005/8/layout/orgChart1"/>
    <dgm:cxn modelId="{6386417A-7F53-4925-AE5D-3162A696DACE}" type="presParOf" srcId="{1772340D-2E64-43CA-B88C-04F0D660F490}" destId="{5B546480-F684-4733-8682-763BA7C7095B}" srcOrd="1" destOrd="0" presId="urn:microsoft.com/office/officeart/2005/8/layout/orgChart1"/>
    <dgm:cxn modelId="{99E549EE-40AB-4C37-A9EB-635542FA5984}" type="presParOf" srcId="{5B546480-F684-4733-8682-763BA7C7095B}" destId="{A825EFF2-0782-46F8-9E03-7EDE51EBAFAD}" srcOrd="0" destOrd="0" presId="urn:microsoft.com/office/officeart/2005/8/layout/orgChart1"/>
    <dgm:cxn modelId="{D68B05FB-16D9-4030-B34B-A2EAD2053108}" type="presParOf" srcId="{5B546480-F684-4733-8682-763BA7C7095B}" destId="{E0A82E58-6BC3-47FE-93B7-6B8262A7E316}" srcOrd="1" destOrd="0" presId="urn:microsoft.com/office/officeart/2005/8/layout/orgChart1"/>
    <dgm:cxn modelId="{12F70B47-1A86-41E0-9C87-D7FEE7332406}" type="presParOf" srcId="{E0A82E58-6BC3-47FE-93B7-6B8262A7E316}" destId="{3A3F4CB8-B164-4AB4-BCBD-64B993B1B668}" srcOrd="0" destOrd="0" presId="urn:microsoft.com/office/officeart/2005/8/layout/orgChart1"/>
    <dgm:cxn modelId="{839735FC-4139-4200-9D64-1061C25694A5}" type="presParOf" srcId="{3A3F4CB8-B164-4AB4-BCBD-64B993B1B668}" destId="{E396590D-75EB-42B1-BD14-DA1030E5D655}" srcOrd="0" destOrd="0" presId="urn:microsoft.com/office/officeart/2005/8/layout/orgChart1"/>
    <dgm:cxn modelId="{3CD069E8-3554-4175-9BBA-7974F1ADD32F}" type="presParOf" srcId="{3A3F4CB8-B164-4AB4-BCBD-64B993B1B668}" destId="{5494FDC2-F509-4A87-B5CF-6FE407847D8A}" srcOrd="1" destOrd="0" presId="urn:microsoft.com/office/officeart/2005/8/layout/orgChart1"/>
    <dgm:cxn modelId="{DD6D7CFF-6116-4513-802C-796B592D435A}" type="presParOf" srcId="{E0A82E58-6BC3-47FE-93B7-6B8262A7E316}" destId="{9F74E60B-0F63-4052-BE22-1B5A7BB722D0}" srcOrd="1" destOrd="0" presId="urn:microsoft.com/office/officeart/2005/8/layout/orgChart1"/>
    <dgm:cxn modelId="{6A83201F-E38D-4A81-A1EF-8187A1B6D88D}" type="presParOf" srcId="{E0A82E58-6BC3-47FE-93B7-6B8262A7E316}" destId="{AF039C2E-8911-470D-AF0B-07B040D77D98}" srcOrd="2" destOrd="0" presId="urn:microsoft.com/office/officeart/2005/8/layout/orgChart1"/>
    <dgm:cxn modelId="{64219884-550A-4F00-9678-87B8ED9BECE3}" type="presParOf" srcId="{5B546480-F684-4733-8682-763BA7C7095B}" destId="{48E1AAA9-1F87-49A6-B002-6422B3147BDA}" srcOrd="2" destOrd="0" presId="urn:microsoft.com/office/officeart/2005/8/layout/orgChart1"/>
    <dgm:cxn modelId="{37BAC07D-D891-4E76-AFCE-854377A73689}" type="presParOf" srcId="{5B546480-F684-4733-8682-763BA7C7095B}" destId="{24E9430C-8B4B-4960-BFFF-D9F83C6247D7}" srcOrd="3" destOrd="0" presId="urn:microsoft.com/office/officeart/2005/8/layout/orgChart1"/>
    <dgm:cxn modelId="{584D2F52-EA96-400F-BD81-5E172073396B}" type="presParOf" srcId="{24E9430C-8B4B-4960-BFFF-D9F83C6247D7}" destId="{B3311AD1-EE1F-472B-84E7-6B7110067C0A}" srcOrd="0" destOrd="0" presId="urn:microsoft.com/office/officeart/2005/8/layout/orgChart1"/>
    <dgm:cxn modelId="{825B5A30-D6D8-45CF-B7CF-39EDCC7D5A85}" type="presParOf" srcId="{B3311AD1-EE1F-472B-84E7-6B7110067C0A}" destId="{802DD7A5-9191-4457-8262-4E40FCA08DCC}" srcOrd="0" destOrd="0" presId="urn:microsoft.com/office/officeart/2005/8/layout/orgChart1"/>
    <dgm:cxn modelId="{157ECBA6-A9FD-4863-AAB9-BE06ADC2125C}" type="presParOf" srcId="{B3311AD1-EE1F-472B-84E7-6B7110067C0A}" destId="{9C1E4E2A-1412-451F-B6E2-09E860148C31}" srcOrd="1" destOrd="0" presId="urn:microsoft.com/office/officeart/2005/8/layout/orgChart1"/>
    <dgm:cxn modelId="{43AB5E3F-5D2C-4E56-B3BE-1AE5FC5E4B29}" type="presParOf" srcId="{24E9430C-8B4B-4960-BFFF-D9F83C6247D7}" destId="{CA6A3210-817D-49D7-9B1F-6E8509BA4E94}" srcOrd="1" destOrd="0" presId="urn:microsoft.com/office/officeart/2005/8/layout/orgChart1"/>
    <dgm:cxn modelId="{B027046A-2030-4384-9BF9-012C1C31D05D}" type="presParOf" srcId="{24E9430C-8B4B-4960-BFFF-D9F83C6247D7}" destId="{FF8C5CA9-58F0-4740-889F-D73B60270B78}" srcOrd="2" destOrd="0" presId="urn:microsoft.com/office/officeart/2005/8/layout/orgChart1"/>
    <dgm:cxn modelId="{EFF9048F-C3FF-4A47-89AE-0283E70A05C2}" type="presParOf" srcId="{5B546480-F684-4733-8682-763BA7C7095B}" destId="{618BD417-8511-4D0A-A1EB-16D33FEBB164}" srcOrd="4" destOrd="0" presId="urn:microsoft.com/office/officeart/2005/8/layout/orgChart1"/>
    <dgm:cxn modelId="{2F2A14D0-6DD7-44D3-B27C-14E2E14A2171}" type="presParOf" srcId="{5B546480-F684-4733-8682-763BA7C7095B}" destId="{F63878BC-CB29-4638-ACC7-AF989047EFB4}" srcOrd="5" destOrd="0" presId="urn:microsoft.com/office/officeart/2005/8/layout/orgChart1"/>
    <dgm:cxn modelId="{A77B04E5-4086-4B4B-B050-96D5F4DD804A}" type="presParOf" srcId="{F63878BC-CB29-4638-ACC7-AF989047EFB4}" destId="{CE17323C-0258-424A-A250-815C0856A829}" srcOrd="0" destOrd="0" presId="urn:microsoft.com/office/officeart/2005/8/layout/orgChart1"/>
    <dgm:cxn modelId="{95BB3CB7-319B-4FAC-853C-DF47A596F3F0}" type="presParOf" srcId="{CE17323C-0258-424A-A250-815C0856A829}" destId="{BAA6B69F-FA48-400F-B049-63F42728C87A}" srcOrd="0" destOrd="0" presId="urn:microsoft.com/office/officeart/2005/8/layout/orgChart1"/>
    <dgm:cxn modelId="{76D39F2D-30B5-49DA-BE53-8B3C565F8356}" type="presParOf" srcId="{CE17323C-0258-424A-A250-815C0856A829}" destId="{A9CDBC6B-45A4-4BD3-93DD-ED3756EB8638}" srcOrd="1" destOrd="0" presId="urn:microsoft.com/office/officeart/2005/8/layout/orgChart1"/>
    <dgm:cxn modelId="{51C9A45F-6E0C-45D9-99AC-664BDCD3A200}" type="presParOf" srcId="{F63878BC-CB29-4638-ACC7-AF989047EFB4}" destId="{99BD0E59-3A2B-47ED-A4BB-17F70A58EAAE}" srcOrd="1" destOrd="0" presId="urn:microsoft.com/office/officeart/2005/8/layout/orgChart1"/>
    <dgm:cxn modelId="{2FC49595-311B-406F-8291-AF109C20A5D7}" type="presParOf" srcId="{F63878BC-CB29-4638-ACC7-AF989047EFB4}" destId="{69B9CB84-FD4B-4992-9396-229C10E2BC0E}" srcOrd="2" destOrd="0" presId="urn:microsoft.com/office/officeart/2005/8/layout/orgChart1"/>
    <dgm:cxn modelId="{769A517A-4BF2-41B7-B766-EE4EFBB0E75A}" type="presParOf" srcId="{5B546480-F684-4733-8682-763BA7C7095B}" destId="{B47A4951-817F-4070-AD18-B7B0AEEC61FB}" srcOrd="6" destOrd="0" presId="urn:microsoft.com/office/officeart/2005/8/layout/orgChart1"/>
    <dgm:cxn modelId="{81A30C8C-2810-4608-8F59-E468F0E9912B}" type="presParOf" srcId="{5B546480-F684-4733-8682-763BA7C7095B}" destId="{50E7F730-0D5C-448D-8DF6-D0EBB22FDB19}" srcOrd="7" destOrd="0" presId="urn:microsoft.com/office/officeart/2005/8/layout/orgChart1"/>
    <dgm:cxn modelId="{4654A757-8FE1-4724-A5FC-E8FB3B752652}" type="presParOf" srcId="{50E7F730-0D5C-448D-8DF6-D0EBB22FDB19}" destId="{46674EC1-3EF3-4010-916A-4DA0C39F9995}" srcOrd="0" destOrd="0" presId="urn:microsoft.com/office/officeart/2005/8/layout/orgChart1"/>
    <dgm:cxn modelId="{A4B45F93-6B17-41E2-8C1A-1CAD01795CA4}" type="presParOf" srcId="{46674EC1-3EF3-4010-916A-4DA0C39F9995}" destId="{B65CC972-4489-4970-ACF5-172FDB418702}" srcOrd="0" destOrd="0" presId="urn:microsoft.com/office/officeart/2005/8/layout/orgChart1"/>
    <dgm:cxn modelId="{53214867-4B7C-4634-BEB8-65C849C072FA}" type="presParOf" srcId="{46674EC1-3EF3-4010-916A-4DA0C39F9995}" destId="{41F73349-BFEE-4D29-A221-EF1E2671F3C7}" srcOrd="1" destOrd="0" presId="urn:microsoft.com/office/officeart/2005/8/layout/orgChart1"/>
    <dgm:cxn modelId="{8622639F-93C8-4D8F-B48D-7C7B57AD6F3B}" type="presParOf" srcId="{50E7F730-0D5C-448D-8DF6-D0EBB22FDB19}" destId="{E4620BCD-FCE8-49DA-96F3-E9135395EDD7}" srcOrd="1" destOrd="0" presId="urn:microsoft.com/office/officeart/2005/8/layout/orgChart1"/>
    <dgm:cxn modelId="{52060B91-52A2-4443-B9B1-C78135DA437B}" type="presParOf" srcId="{50E7F730-0D5C-448D-8DF6-D0EBB22FDB19}" destId="{7615529B-46D0-4607-A260-CD229C0BB1CF}" srcOrd="2" destOrd="0" presId="urn:microsoft.com/office/officeart/2005/8/layout/orgChart1"/>
    <dgm:cxn modelId="{69BDA771-841F-44D2-A8E6-8743D9F9CFE3}" type="presParOf" srcId="{1772340D-2E64-43CA-B88C-04F0D660F490}" destId="{B5667E41-6D49-4FC2-9897-5ECEDB223958}" srcOrd="2" destOrd="0" presId="urn:microsoft.com/office/officeart/2005/8/layout/orgChart1"/>
    <dgm:cxn modelId="{5A7217BE-EE5D-43FA-9CE1-6B0F1B9A3C3F}" type="presParOf" srcId="{7F2453A9-595F-4E96-ACFE-F21DE364BCBD}" destId="{4D28B07D-AC66-49AD-824B-63355647CB5E}" srcOrd="2" destOrd="0" presId="urn:microsoft.com/office/officeart/2005/8/layout/orgChart1"/>
    <dgm:cxn modelId="{C87C17DF-74FD-4C69-A902-4FBDE39F22CF}" type="presParOf" srcId="{7F2453A9-595F-4E96-ACFE-F21DE364BCBD}" destId="{9EB6FC34-A1FB-470C-9807-9A11A7A91ABD}" srcOrd="3" destOrd="0" presId="urn:microsoft.com/office/officeart/2005/8/layout/orgChart1"/>
    <dgm:cxn modelId="{2E92ADC4-EE34-4435-9CFB-3A250AD7A058}" type="presParOf" srcId="{9EB6FC34-A1FB-470C-9807-9A11A7A91ABD}" destId="{EFA017D5-1D23-4106-9CC6-436A5EECEEB1}" srcOrd="0" destOrd="0" presId="urn:microsoft.com/office/officeart/2005/8/layout/orgChart1"/>
    <dgm:cxn modelId="{281BC963-8BC1-4AC1-BD6B-D170BB2B9F00}" type="presParOf" srcId="{EFA017D5-1D23-4106-9CC6-436A5EECEEB1}" destId="{AC51CECC-0810-418C-BD5B-89437988B2FA}" srcOrd="0" destOrd="0" presId="urn:microsoft.com/office/officeart/2005/8/layout/orgChart1"/>
    <dgm:cxn modelId="{534ABC48-D562-4032-9F84-C63D67651071}" type="presParOf" srcId="{EFA017D5-1D23-4106-9CC6-436A5EECEEB1}" destId="{7E409C33-A820-4F9E-92A0-35C7D856E9A4}" srcOrd="1" destOrd="0" presId="urn:microsoft.com/office/officeart/2005/8/layout/orgChart1"/>
    <dgm:cxn modelId="{12582369-9028-4AFE-B588-067E6FE0C8D0}" type="presParOf" srcId="{9EB6FC34-A1FB-470C-9807-9A11A7A91ABD}" destId="{53F8FF07-98A1-41B8-B916-AF899F69F067}" srcOrd="1" destOrd="0" presId="urn:microsoft.com/office/officeart/2005/8/layout/orgChart1"/>
    <dgm:cxn modelId="{AA15ADB5-C495-4874-B1B0-64943F0D76A1}" type="presParOf" srcId="{53F8FF07-98A1-41B8-B916-AF899F69F067}" destId="{B7ADBD9C-08E0-469C-BE11-7393B3AB4322}" srcOrd="0" destOrd="0" presId="urn:microsoft.com/office/officeart/2005/8/layout/orgChart1"/>
    <dgm:cxn modelId="{AD48ECA0-CC48-44D8-A301-4459B6393403}" type="presParOf" srcId="{53F8FF07-98A1-41B8-B916-AF899F69F067}" destId="{1A92965F-BA72-4379-B5BB-D5A804602143}" srcOrd="1" destOrd="0" presId="urn:microsoft.com/office/officeart/2005/8/layout/orgChart1"/>
    <dgm:cxn modelId="{DAD483CC-F773-42E9-B018-6168E215F61E}" type="presParOf" srcId="{1A92965F-BA72-4379-B5BB-D5A804602143}" destId="{D4BB3DF4-C369-4C1E-AB57-3294A363EC61}" srcOrd="0" destOrd="0" presId="urn:microsoft.com/office/officeart/2005/8/layout/orgChart1"/>
    <dgm:cxn modelId="{6E958C24-AC26-4BBF-8827-365ED9204B52}" type="presParOf" srcId="{D4BB3DF4-C369-4C1E-AB57-3294A363EC61}" destId="{C654B679-C4D9-4D52-A0E9-098641CCB2FC}" srcOrd="0" destOrd="0" presId="urn:microsoft.com/office/officeart/2005/8/layout/orgChart1"/>
    <dgm:cxn modelId="{D0F9AF61-0A51-4447-9D3B-DF0E204C1B64}" type="presParOf" srcId="{D4BB3DF4-C369-4C1E-AB57-3294A363EC61}" destId="{062445D9-B168-40B7-848A-A824D5E01023}" srcOrd="1" destOrd="0" presId="urn:microsoft.com/office/officeart/2005/8/layout/orgChart1"/>
    <dgm:cxn modelId="{A629D99A-54CC-4AE3-8D16-E5592F7BB76B}" type="presParOf" srcId="{1A92965F-BA72-4379-B5BB-D5A804602143}" destId="{03A824BA-AED9-4110-A37E-4D85693BF6EF}" srcOrd="1" destOrd="0" presId="urn:microsoft.com/office/officeart/2005/8/layout/orgChart1"/>
    <dgm:cxn modelId="{58A7DEEF-F9C0-4B4D-AB13-6132EC743B22}" type="presParOf" srcId="{1A92965F-BA72-4379-B5BB-D5A804602143}" destId="{1830FA22-4A41-4D08-A648-DEDE6CA73137}" srcOrd="2" destOrd="0" presId="urn:microsoft.com/office/officeart/2005/8/layout/orgChart1"/>
    <dgm:cxn modelId="{07939D71-9025-4585-B894-96AA52547912}" type="presParOf" srcId="{53F8FF07-98A1-41B8-B916-AF899F69F067}" destId="{B7B101CD-6AAB-40C4-9431-EF56DBF91980}" srcOrd="2" destOrd="0" presId="urn:microsoft.com/office/officeart/2005/8/layout/orgChart1"/>
    <dgm:cxn modelId="{6BE8B681-26E0-4B53-ABBE-3AD0ACDF7107}" type="presParOf" srcId="{53F8FF07-98A1-41B8-B916-AF899F69F067}" destId="{AD718F2A-5C55-41A6-B258-F34AAE53CD84}" srcOrd="3" destOrd="0" presId="urn:microsoft.com/office/officeart/2005/8/layout/orgChart1"/>
    <dgm:cxn modelId="{FF0CD278-FD13-41FA-BD3F-45B78D167381}" type="presParOf" srcId="{AD718F2A-5C55-41A6-B258-F34AAE53CD84}" destId="{FAED688E-612E-4AD0-A210-D1F897ABC7AD}" srcOrd="0" destOrd="0" presId="urn:microsoft.com/office/officeart/2005/8/layout/orgChart1"/>
    <dgm:cxn modelId="{48305778-F73C-43B9-B418-C9A4EA3E941B}" type="presParOf" srcId="{FAED688E-612E-4AD0-A210-D1F897ABC7AD}" destId="{259C893D-02EB-4D56-B58A-0F0E457A0ABE}" srcOrd="0" destOrd="0" presId="urn:microsoft.com/office/officeart/2005/8/layout/orgChart1"/>
    <dgm:cxn modelId="{629EC447-BF4D-4034-B83F-B448EB629D1B}" type="presParOf" srcId="{FAED688E-612E-4AD0-A210-D1F897ABC7AD}" destId="{BAED41CC-4AF5-4202-B4B0-F884CB54CF20}" srcOrd="1" destOrd="0" presId="urn:microsoft.com/office/officeart/2005/8/layout/orgChart1"/>
    <dgm:cxn modelId="{3694C8B2-7FAF-4AE2-93A4-CAD86F4F0D23}" type="presParOf" srcId="{AD718F2A-5C55-41A6-B258-F34AAE53CD84}" destId="{B9BCE821-9F12-44FA-9771-4115F07AF6DA}" srcOrd="1" destOrd="0" presId="urn:microsoft.com/office/officeart/2005/8/layout/orgChart1"/>
    <dgm:cxn modelId="{BC8CF379-F8A3-463C-BB83-29FD5F5C597E}" type="presParOf" srcId="{AD718F2A-5C55-41A6-B258-F34AAE53CD84}" destId="{E2CBDFBF-11A3-45E8-AF29-D028E84949A9}" srcOrd="2" destOrd="0" presId="urn:microsoft.com/office/officeart/2005/8/layout/orgChart1"/>
    <dgm:cxn modelId="{283B23AF-7819-4D15-964D-A007BF83DFB5}" type="presParOf" srcId="{53F8FF07-98A1-41B8-B916-AF899F69F067}" destId="{A93BE10E-5259-4408-9FA8-587F46FE9FDB}" srcOrd="4" destOrd="0" presId="urn:microsoft.com/office/officeart/2005/8/layout/orgChart1"/>
    <dgm:cxn modelId="{2BD2FE6F-93B9-4FC0-AA6F-39F94D874700}" type="presParOf" srcId="{53F8FF07-98A1-41B8-B916-AF899F69F067}" destId="{D48EFD42-7409-4147-B175-1048BF5FC2F9}" srcOrd="5" destOrd="0" presId="urn:microsoft.com/office/officeart/2005/8/layout/orgChart1"/>
    <dgm:cxn modelId="{64F9C9AB-D294-4286-98B1-A80B3E002600}" type="presParOf" srcId="{D48EFD42-7409-4147-B175-1048BF5FC2F9}" destId="{37ECD83D-D456-4BE1-9CAD-79C6D14922E7}" srcOrd="0" destOrd="0" presId="urn:microsoft.com/office/officeart/2005/8/layout/orgChart1"/>
    <dgm:cxn modelId="{8D7175B3-F3AB-43A3-85D3-235DD8A60DA5}" type="presParOf" srcId="{37ECD83D-D456-4BE1-9CAD-79C6D14922E7}" destId="{8C47C3F6-1204-4F7E-94E9-7F7FD5A82614}" srcOrd="0" destOrd="0" presId="urn:microsoft.com/office/officeart/2005/8/layout/orgChart1"/>
    <dgm:cxn modelId="{5690E52A-5DB4-4B75-8B4C-B23EB86E7543}" type="presParOf" srcId="{37ECD83D-D456-4BE1-9CAD-79C6D14922E7}" destId="{34EA2B61-1BB1-4A3C-A117-79E8798DC37F}" srcOrd="1" destOrd="0" presId="urn:microsoft.com/office/officeart/2005/8/layout/orgChart1"/>
    <dgm:cxn modelId="{653C3608-053B-4310-881E-7775F53DD435}" type="presParOf" srcId="{D48EFD42-7409-4147-B175-1048BF5FC2F9}" destId="{BFF7EFCE-4943-4F84-8609-6F01ECCF6F9E}" srcOrd="1" destOrd="0" presId="urn:microsoft.com/office/officeart/2005/8/layout/orgChart1"/>
    <dgm:cxn modelId="{3E30E915-E0B5-4A0F-BD07-F03DA805B310}" type="presParOf" srcId="{D48EFD42-7409-4147-B175-1048BF5FC2F9}" destId="{91A90916-FEBA-4516-AB33-0786A157FE03}" srcOrd="2" destOrd="0" presId="urn:microsoft.com/office/officeart/2005/8/layout/orgChart1"/>
    <dgm:cxn modelId="{93E55909-4027-4CF1-92CD-A7D1A8C85B51}" type="presParOf" srcId="{53F8FF07-98A1-41B8-B916-AF899F69F067}" destId="{B2F2A4AA-5189-4FA2-9918-55D3FD2FE63E}" srcOrd="6" destOrd="0" presId="urn:microsoft.com/office/officeart/2005/8/layout/orgChart1"/>
    <dgm:cxn modelId="{60B770FC-7014-4C27-8A91-3950FA5EA933}" type="presParOf" srcId="{53F8FF07-98A1-41B8-B916-AF899F69F067}" destId="{2A4EA9D6-D0FC-49AB-85DF-E6DA4C10167B}" srcOrd="7" destOrd="0" presId="urn:microsoft.com/office/officeart/2005/8/layout/orgChart1"/>
    <dgm:cxn modelId="{0C130E6C-740D-4A04-BD36-81E0A7FE716E}" type="presParOf" srcId="{2A4EA9D6-D0FC-49AB-85DF-E6DA4C10167B}" destId="{77D07C10-CD80-4146-95EB-C2C67C3AF45E}" srcOrd="0" destOrd="0" presId="urn:microsoft.com/office/officeart/2005/8/layout/orgChart1"/>
    <dgm:cxn modelId="{112A9F80-712A-43C1-98E5-54DC04AF4E85}" type="presParOf" srcId="{77D07C10-CD80-4146-95EB-C2C67C3AF45E}" destId="{2574FF32-9375-4D74-A855-650F8458C6A8}" srcOrd="0" destOrd="0" presId="urn:microsoft.com/office/officeart/2005/8/layout/orgChart1"/>
    <dgm:cxn modelId="{805479D3-56A1-4E81-BCF0-2240FB5517C2}" type="presParOf" srcId="{77D07C10-CD80-4146-95EB-C2C67C3AF45E}" destId="{077F4217-768C-46FD-960E-E6FF1E374549}" srcOrd="1" destOrd="0" presId="urn:microsoft.com/office/officeart/2005/8/layout/orgChart1"/>
    <dgm:cxn modelId="{8E4AAF56-3B77-4D8D-A14B-9E694138C010}" type="presParOf" srcId="{2A4EA9D6-D0FC-49AB-85DF-E6DA4C10167B}" destId="{D2937DA3-8C96-4251-8C81-3198EE2980ED}" srcOrd="1" destOrd="0" presId="urn:microsoft.com/office/officeart/2005/8/layout/orgChart1"/>
    <dgm:cxn modelId="{B125510B-3193-49E1-8EA9-768A5ED44EF1}" type="presParOf" srcId="{2A4EA9D6-D0FC-49AB-85DF-E6DA4C10167B}" destId="{98ABA32A-CB81-4851-AD4F-9875CE6DC4E7}" srcOrd="2" destOrd="0" presId="urn:microsoft.com/office/officeart/2005/8/layout/orgChart1"/>
    <dgm:cxn modelId="{7390D4EE-0F78-4A80-8987-FEB0A4524BD5}" type="presParOf" srcId="{53F8FF07-98A1-41B8-B916-AF899F69F067}" destId="{419F67B3-2666-4FFC-B5B3-A619AD05FD8D}" srcOrd="8" destOrd="0" presId="urn:microsoft.com/office/officeart/2005/8/layout/orgChart1"/>
    <dgm:cxn modelId="{F7C188D3-77B3-47C2-8222-70CB7B8BABE4}" type="presParOf" srcId="{53F8FF07-98A1-41B8-B916-AF899F69F067}" destId="{F8B3BAFA-3D38-4F46-85F1-6FBDFC3D6349}" srcOrd="9" destOrd="0" presId="urn:microsoft.com/office/officeart/2005/8/layout/orgChart1"/>
    <dgm:cxn modelId="{EC79EA72-5BBD-4D03-8C30-67264261A0B6}" type="presParOf" srcId="{F8B3BAFA-3D38-4F46-85F1-6FBDFC3D6349}" destId="{F66163D8-66DF-4038-84B6-72B7E1EA1F22}" srcOrd="0" destOrd="0" presId="urn:microsoft.com/office/officeart/2005/8/layout/orgChart1"/>
    <dgm:cxn modelId="{8A0A02A5-1C20-4BBD-B99C-C25E546D7FC6}" type="presParOf" srcId="{F66163D8-66DF-4038-84B6-72B7E1EA1F22}" destId="{E071EB00-9B27-4B57-865A-7F73ACC44B2C}" srcOrd="0" destOrd="0" presId="urn:microsoft.com/office/officeart/2005/8/layout/orgChart1"/>
    <dgm:cxn modelId="{CE2AAF8D-7C06-4B1B-91FB-ECF2C31E60EC}" type="presParOf" srcId="{F66163D8-66DF-4038-84B6-72B7E1EA1F22}" destId="{5F584C1C-2EC7-40F5-AADA-EB1D8FED8262}" srcOrd="1" destOrd="0" presId="urn:microsoft.com/office/officeart/2005/8/layout/orgChart1"/>
    <dgm:cxn modelId="{8FF285F7-A100-4B5B-A6A7-DBF3E3327C06}" type="presParOf" srcId="{F8B3BAFA-3D38-4F46-85F1-6FBDFC3D6349}" destId="{DA80E258-FAA7-454F-A60B-BE6208CE6D1B}" srcOrd="1" destOrd="0" presId="urn:microsoft.com/office/officeart/2005/8/layout/orgChart1"/>
    <dgm:cxn modelId="{F7C6A5F6-B61D-49D6-B1C2-521EDF909D4A}" type="presParOf" srcId="{F8B3BAFA-3D38-4F46-85F1-6FBDFC3D6349}" destId="{C88A0278-4250-4384-9B33-4D78F73DCCA7}" srcOrd="2" destOrd="0" presId="urn:microsoft.com/office/officeart/2005/8/layout/orgChart1"/>
    <dgm:cxn modelId="{559B8598-4617-470E-A128-F3B881D63178}" type="presParOf" srcId="{53F8FF07-98A1-41B8-B916-AF899F69F067}" destId="{94AD399F-7507-4B3E-B702-91CBC0D3991D}" srcOrd="10" destOrd="0" presId="urn:microsoft.com/office/officeart/2005/8/layout/orgChart1"/>
    <dgm:cxn modelId="{EBD9F2C9-C1D2-4F66-A0AC-701DFA2B11AF}" type="presParOf" srcId="{53F8FF07-98A1-41B8-B916-AF899F69F067}" destId="{87C15A51-E0FD-4C6D-9AF4-5A01510BF79B}" srcOrd="11" destOrd="0" presId="urn:microsoft.com/office/officeart/2005/8/layout/orgChart1"/>
    <dgm:cxn modelId="{8A63FD8A-F822-4274-A5A2-DD3FA1F53360}" type="presParOf" srcId="{87C15A51-E0FD-4C6D-9AF4-5A01510BF79B}" destId="{14FC4DE5-E89F-4E94-BB5C-DDE85BDE7D11}" srcOrd="0" destOrd="0" presId="urn:microsoft.com/office/officeart/2005/8/layout/orgChart1"/>
    <dgm:cxn modelId="{53D1B82D-961A-44F9-B604-976B71D68128}" type="presParOf" srcId="{14FC4DE5-E89F-4E94-BB5C-DDE85BDE7D11}" destId="{361E7785-9926-4715-8B9E-C15C807E9947}" srcOrd="0" destOrd="0" presId="urn:microsoft.com/office/officeart/2005/8/layout/orgChart1"/>
    <dgm:cxn modelId="{46D15C5A-CBEE-4049-9958-AE28C86F88F5}" type="presParOf" srcId="{14FC4DE5-E89F-4E94-BB5C-DDE85BDE7D11}" destId="{B32D958F-7247-4D15-8BDF-FA19931BB3EB}" srcOrd="1" destOrd="0" presId="urn:microsoft.com/office/officeart/2005/8/layout/orgChart1"/>
    <dgm:cxn modelId="{6C5E8CC7-5702-42E0-8FD9-E809707C750E}" type="presParOf" srcId="{87C15A51-E0FD-4C6D-9AF4-5A01510BF79B}" destId="{E71059F9-E49C-4763-BF4A-9F571693F8F1}" srcOrd="1" destOrd="0" presId="urn:microsoft.com/office/officeart/2005/8/layout/orgChart1"/>
    <dgm:cxn modelId="{06C6E634-179A-44C2-BD2D-CA30D9E77BE2}" type="presParOf" srcId="{87C15A51-E0FD-4C6D-9AF4-5A01510BF79B}" destId="{699AFA8C-44FE-4CD4-BDC0-670FE675F916}" srcOrd="2" destOrd="0" presId="urn:microsoft.com/office/officeart/2005/8/layout/orgChart1"/>
    <dgm:cxn modelId="{301F3EFD-C7B5-481A-A1E4-BB3A28798335}" type="presParOf" srcId="{53F8FF07-98A1-41B8-B916-AF899F69F067}" destId="{53FC7923-19E8-4319-BE0E-2A03D4F3ED05}" srcOrd="12" destOrd="0" presId="urn:microsoft.com/office/officeart/2005/8/layout/orgChart1"/>
    <dgm:cxn modelId="{70201244-6C42-468E-829C-DAA367D2B4F6}" type="presParOf" srcId="{53F8FF07-98A1-41B8-B916-AF899F69F067}" destId="{84D1B4B5-C5DF-469D-A72A-C085E189484B}" srcOrd="13" destOrd="0" presId="urn:microsoft.com/office/officeart/2005/8/layout/orgChart1"/>
    <dgm:cxn modelId="{DB6EC78C-F38B-41A3-B614-441515846D8B}" type="presParOf" srcId="{84D1B4B5-C5DF-469D-A72A-C085E189484B}" destId="{BDB02CBA-4B3E-4D58-B07C-08F1E856286A}" srcOrd="0" destOrd="0" presId="urn:microsoft.com/office/officeart/2005/8/layout/orgChart1"/>
    <dgm:cxn modelId="{BE34CF25-49A7-4B59-9009-F98D6A10D158}" type="presParOf" srcId="{BDB02CBA-4B3E-4D58-B07C-08F1E856286A}" destId="{065BCBE1-C760-4B4E-B8F5-95DCCEA63B3E}" srcOrd="0" destOrd="0" presId="urn:microsoft.com/office/officeart/2005/8/layout/orgChart1"/>
    <dgm:cxn modelId="{A49182CF-DE7C-4B19-83AA-81A22443FB9A}" type="presParOf" srcId="{BDB02CBA-4B3E-4D58-B07C-08F1E856286A}" destId="{BABFA25C-A387-4FCF-8A49-A6B2694E522D}" srcOrd="1" destOrd="0" presId="urn:microsoft.com/office/officeart/2005/8/layout/orgChart1"/>
    <dgm:cxn modelId="{1A8C890B-F26C-4F95-8CEE-A9B8DE3AE881}" type="presParOf" srcId="{84D1B4B5-C5DF-469D-A72A-C085E189484B}" destId="{08ECA4E7-189A-4FD7-96DE-531D95FD987D}" srcOrd="1" destOrd="0" presId="urn:microsoft.com/office/officeart/2005/8/layout/orgChart1"/>
    <dgm:cxn modelId="{15C85360-526C-41D3-8575-21CF66A64449}" type="presParOf" srcId="{84D1B4B5-C5DF-469D-A72A-C085E189484B}" destId="{27953131-705B-4CA8-A2FC-7891327D4500}" srcOrd="2" destOrd="0" presId="urn:microsoft.com/office/officeart/2005/8/layout/orgChart1"/>
    <dgm:cxn modelId="{BB3D816A-DF3A-4990-8BDB-2CCCA0ED068E}" type="presParOf" srcId="{53F8FF07-98A1-41B8-B916-AF899F69F067}" destId="{0B7BEBAD-70A5-4E79-AB39-415B33A556A0}" srcOrd="14" destOrd="0" presId="urn:microsoft.com/office/officeart/2005/8/layout/orgChart1"/>
    <dgm:cxn modelId="{76C513E7-C9BC-46F1-841C-D816DF4E5F36}" type="presParOf" srcId="{53F8FF07-98A1-41B8-B916-AF899F69F067}" destId="{9418944E-4C17-4B22-95E9-8AE266E0662C}" srcOrd="15" destOrd="0" presId="urn:microsoft.com/office/officeart/2005/8/layout/orgChart1"/>
    <dgm:cxn modelId="{096228DE-6A46-4DBF-B8D9-B7DE6D0022D2}" type="presParOf" srcId="{9418944E-4C17-4B22-95E9-8AE266E0662C}" destId="{C6173C24-0E96-4F61-A140-3B74C812453E}" srcOrd="0" destOrd="0" presId="urn:microsoft.com/office/officeart/2005/8/layout/orgChart1"/>
    <dgm:cxn modelId="{60784D56-8532-4C6C-A852-0CC369AD2426}" type="presParOf" srcId="{C6173C24-0E96-4F61-A140-3B74C812453E}" destId="{D6BA1BF2-CC20-4F4E-9222-022B99A13DDA}" srcOrd="0" destOrd="0" presId="urn:microsoft.com/office/officeart/2005/8/layout/orgChart1"/>
    <dgm:cxn modelId="{8CE0AB24-58BE-4517-9642-F447C57575F7}" type="presParOf" srcId="{C6173C24-0E96-4F61-A140-3B74C812453E}" destId="{C78C4822-0636-490F-81C1-25CE493BF2E2}" srcOrd="1" destOrd="0" presId="urn:microsoft.com/office/officeart/2005/8/layout/orgChart1"/>
    <dgm:cxn modelId="{B3A8C0DB-6C93-4211-B871-FB61BE8762C0}" type="presParOf" srcId="{9418944E-4C17-4B22-95E9-8AE266E0662C}" destId="{F7F214B2-32E3-4FE5-9C14-EDBDFF160571}" srcOrd="1" destOrd="0" presId="urn:microsoft.com/office/officeart/2005/8/layout/orgChart1"/>
    <dgm:cxn modelId="{431124CE-4E31-414F-9FCC-24FA665F22BB}" type="presParOf" srcId="{9418944E-4C17-4B22-95E9-8AE266E0662C}" destId="{5AC219E2-FA86-4705-84CA-8615F1ABF01A}" srcOrd="2" destOrd="0" presId="urn:microsoft.com/office/officeart/2005/8/layout/orgChart1"/>
    <dgm:cxn modelId="{E4C8D017-BC46-4C64-B39A-984E0588BB6C}" type="presParOf" srcId="{9EB6FC34-A1FB-470C-9807-9A11A7A91ABD}" destId="{52A025E3-68A2-4A7C-A2BD-A682516617B8}" srcOrd="2" destOrd="0" presId="urn:microsoft.com/office/officeart/2005/8/layout/orgChart1"/>
    <dgm:cxn modelId="{2B441D8F-EF7A-4C9C-86E6-61FE38C300FC}" type="presParOf" srcId="{7F2453A9-595F-4E96-ACFE-F21DE364BCBD}" destId="{5F172A66-F82A-494D-8403-D7F062EA06DD}" srcOrd="4" destOrd="0" presId="urn:microsoft.com/office/officeart/2005/8/layout/orgChart1"/>
    <dgm:cxn modelId="{271CC495-9CF7-4D7F-AED6-FAACBECDDF1F}" type="presParOf" srcId="{7F2453A9-595F-4E96-ACFE-F21DE364BCBD}" destId="{164D81AC-6991-4B15-80BB-38C8EA2A14F1}" srcOrd="5" destOrd="0" presId="urn:microsoft.com/office/officeart/2005/8/layout/orgChart1"/>
    <dgm:cxn modelId="{6E751B4A-8873-485B-BA5F-32CC47CB481B}" type="presParOf" srcId="{164D81AC-6991-4B15-80BB-38C8EA2A14F1}" destId="{CA2286DD-E215-47CB-803A-5109023FBA3F}" srcOrd="0" destOrd="0" presId="urn:microsoft.com/office/officeart/2005/8/layout/orgChart1"/>
    <dgm:cxn modelId="{39411B75-27DD-4891-898D-602C4B27924F}" type="presParOf" srcId="{CA2286DD-E215-47CB-803A-5109023FBA3F}" destId="{54531CB2-06F7-4AD9-AF88-386C31E54F7D}" srcOrd="0" destOrd="0" presId="urn:microsoft.com/office/officeart/2005/8/layout/orgChart1"/>
    <dgm:cxn modelId="{9D2C3E5C-53D4-4783-947A-2740B183637B}" type="presParOf" srcId="{CA2286DD-E215-47CB-803A-5109023FBA3F}" destId="{1F8210FE-440A-4BE0-8D85-C09739857291}" srcOrd="1" destOrd="0" presId="urn:microsoft.com/office/officeart/2005/8/layout/orgChart1"/>
    <dgm:cxn modelId="{5DD729FA-4750-4F91-9D5F-4E6F6710B9D1}" type="presParOf" srcId="{164D81AC-6991-4B15-80BB-38C8EA2A14F1}" destId="{B26B0022-5C90-4B0E-9790-F3F04F207D78}" srcOrd="1" destOrd="0" presId="urn:microsoft.com/office/officeart/2005/8/layout/orgChart1"/>
    <dgm:cxn modelId="{7991B9F5-B48A-4C7D-B8C6-03E3EAF6C508}" type="presParOf" srcId="{B26B0022-5C90-4B0E-9790-F3F04F207D78}" destId="{77DEEBED-E777-47B3-A967-D0F87130C5BB}" srcOrd="0" destOrd="0" presId="urn:microsoft.com/office/officeart/2005/8/layout/orgChart1"/>
    <dgm:cxn modelId="{0BA891A1-4024-4243-AD13-72132AD98F2C}" type="presParOf" srcId="{B26B0022-5C90-4B0E-9790-F3F04F207D78}" destId="{BD0871C8-7485-4F16-8632-C2A209B001D8}" srcOrd="1" destOrd="0" presId="urn:microsoft.com/office/officeart/2005/8/layout/orgChart1"/>
    <dgm:cxn modelId="{4E9E2F97-7C34-46C8-91FE-59A94EE541D8}" type="presParOf" srcId="{BD0871C8-7485-4F16-8632-C2A209B001D8}" destId="{23CB36E4-071A-449C-9446-E9EB821EE975}" srcOrd="0" destOrd="0" presId="urn:microsoft.com/office/officeart/2005/8/layout/orgChart1"/>
    <dgm:cxn modelId="{DBEA1937-64EC-4D6E-ACDC-4832A7B7416B}" type="presParOf" srcId="{23CB36E4-071A-449C-9446-E9EB821EE975}" destId="{4A850AB3-58FE-4CFA-8934-FC812D948A8D}" srcOrd="0" destOrd="0" presId="urn:microsoft.com/office/officeart/2005/8/layout/orgChart1"/>
    <dgm:cxn modelId="{CE78C0DC-4A63-4667-B5B7-888C0430E650}" type="presParOf" srcId="{23CB36E4-071A-449C-9446-E9EB821EE975}" destId="{61E450AF-3614-4B91-9475-D15C0F7E0B39}" srcOrd="1" destOrd="0" presId="urn:microsoft.com/office/officeart/2005/8/layout/orgChart1"/>
    <dgm:cxn modelId="{ED180F42-BB84-4EA7-A8D4-3F1DFA092968}" type="presParOf" srcId="{BD0871C8-7485-4F16-8632-C2A209B001D8}" destId="{DDA53798-115B-4207-98F1-AD6EDF0B186E}" srcOrd="1" destOrd="0" presId="urn:microsoft.com/office/officeart/2005/8/layout/orgChart1"/>
    <dgm:cxn modelId="{834C8FA2-6003-411E-9293-0623FCADA0B8}" type="presParOf" srcId="{BD0871C8-7485-4F16-8632-C2A209B001D8}" destId="{03420BA9-3BF6-410C-8E96-4FF05665153C}" srcOrd="2" destOrd="0" presId="urn:microsoft.com/office/officeart/2005/8/layout/orgChart1"/>
    <dgm:cxn modelId="{E9171D12-9BD3-4C2E-99D2-F01AB3BA1ECB}" type="presParOf" srcId="{B26B0022-5C90-4B0E-9790-F3F04F207D78}" destId="{158AA494-E056-4546-9383-9EF83DC8D4E7}" srcOrd="2" destOrd="0" presId="urn:microsoft.com/office/officeart/2005/8/layout/orgChart1"/>
    <dgm:cxn modelId="{056BD6CB-ACBD-4151-866F-763BF79D3A11}" type="presParOf" srcId="{B26B0022-5C90-4B0E-9790-F3F04F207D78}" destId="{A93AE1EE-AB80-4F5F-AAD0-AE277A0F6A01}" srcOrd="3" destOrd="0" presId="urn:microsoft.com/office/officeart/2005/8/layout/orgChart1"/>
    <dgm:cxn modelId="{F9FE2F54-29DA-408C-8471-456F5D619310}" type="presParOf" srcId="{A93AE1EE-AB80-4F5F-AAD0-AE277A0F6A01}" destId="{B027177A-23A2-45C9-8C71-46F4EE45097C}" srcOrd="0" destOrd="0" presId="urn:microsoft.com/office/officeart/2005/8/layout/orgChart1"/>
    <dgm:cxn modelId="{5C7F7B7B-6664-44FA-88F0-55E19682F35D}" type="presParOf" srcId="{B027177A-23A2-45C9-8C71-46F4EE45097C}" destId="{70D0CB49-F18B-40B6-82A8-3DB05138B5F8}" srcOrd="0" destOrd="0" presId="urn:microsoft.com/office/officeart/2005/8/layout/orgChart1"/>
    <dgm:cxn modelId="{2918C1CC-E0F3-4FD3-856F-26BE56BEDBEF}" type="presParOf" srcId="{B027177A-23A2-45C9-8C71-46F4EE45097C}" destId="{CE28360E-6ABA-43E9-84F5-F13759F18EDA}" srcOrd="1" destOrd="0" presId="urn:microsoft.com/office/officeart/2005/8/layout/orgChart1"/>
    <dgm:cxn modelId="{1BE3EAAD-F437-4E22-ABB8-8A985819845F}" type="presParOf" srcId="{A93AE1EE-AB80-4F5F-AAD0-AE277A0F6A01}" destId="{279F0CDA-E79B-4C2C-B8A0-726CBBA992FB}" srcOrd="1" destOrd="0" presId="urn:microsoft.com/office/officeart/2005/8/layout/orgChart1"/>
    <dgm:cxn modelId="{9D419AE1-1E94-438A-8A48-B0E1158DFDB3}" type="presParOf" srcId="{A93AE1EE-AB80-4F5F-AAD0-AE277A0F6A01}" destId="{3B2AFCAC-3B51-486C-92DF-AB8E01D6D924}" srcOrd="2" destOrd="0" presId="urn:microsoft.com/office/officeart/2005/8/layout/orgChart1"/>
    <dgm:cxn modelId="{4D4960E0-6405-4117-9050-1A26880D0DA5}" type="presParOf" srcId="{B26B0022-5C90-4B0E-9790-F3F04F207D78}" destId="{AB82071A-34F1-4C67-915C-62F8A550C9DB}" srcOrd="4" destOrd="0" presId="urn:microsoft.com/office/officeart/2005/8/layout/orgChart1"/>
    <dgm:cxn modelId="{DDDEDCB0-4138-4668-9AE0-84E53BF586D8}" type="presParOf" srcId="{B26B0022-5C90-4B0E-9790-F3F04F207D78}" destId="{C33C40D6-EA22-49D1-B14B-B0D9A9D499F5}" srcOrd="5" destOrd="0" presId="urn:microsoft.com/office/officeart/2005/8/layout/orgChart1"/>
    <dgm:cxn modelId="{DF640090-99D1-4751-B4E7-D20F0F27167B}" type="presParOf" srcId="{C33C40D6-EA22-49D1-B14B-B0D9A9D499F5}" destId="{FEDBDD49-FF33-40A5-B886-B57FC7F07803}" srcOrd="0" destOrd="0" presId="urn:microsoft.com/office/officeart/2005/8/layout/orgChart1"/>
    <dgm:cxn modelId="{EFEFAA35-5796-4185-91F2-BD58487D20B1}" type="presParOf" srcId="{FEDBDD49-FF33-40A5-B886-B57FC7F07803}" destId="{C550C40E-A012-4B2C-BA14-13C2F13AFA90}" srcOrd="0" destOrd="0" presId="urn:microsoft.com/office/officeart/2005/8/layout/orgChart1"/>
    <dgm:cxn modelId="{A34B015B-D554-4031-9E5F-84115F8A462E}" type="presParOf" srcId="{FEDBDD49-FF33-40A5-B886-B57FC7F07803}" destId="{78BB8DA3-AE66-4392-90E6-50068F642CBB}" srcOrd="1" destOrd="0" presId="urn:microsoft.com/office/officeart/2005/8/layout/orgChart1"/>
    <dgm:cxn modelId="{58E3393A-232C-4CC9-AED5-8E3791254C10}" type="presParOf" srcId="{C33C40D6-EA22-49D1-B14B-B0D9A9D499F5}" destId="{69A977AD-DC9C-4E28-9959-092F5191BAF5}" srcOrd="1" destOrd="0" presId="urn:microsoft.com/office/officeart/2005/8/layout/orgChart1"/>
    <dgm:cxn modelId="{71147842-D2F0-43AA-9D6A-7E0AA51E6071}" type="presParOf" srcId="{C33C40D6-EA22-49D1-B14B-B0D9A9D499F5}" destId="{19950F3B-07B4-40C7-A417-578A24A35699}" srcOrd="2" destOrd="0" presId="urn:microsoft.com/office/officeart/2005/8/layout/orgChart1"/>
    <dgm:cxn modelId="{D8899980-F5BC-47F2-9CF5-6546B66DC113}" type="presParOf" srcId="{B26B0022-5C90-4B0E-9790-F3F04F207D78}" destId="{636E8DB6-D5D0-4A73-97F2-1316B51E1658}" srcOrd="6" destOrd="0" presId="urn:microsoft.com/office/officeart/2005/8/layout/orgChart1"/>
    <dgm:cxn modelId="{C3146C96-80E1-45FF-A128-BD8EEFD1F7BD}" type="presParOf" srcId="{B26B0022-5C90-4B0E-9790-F3F04F207D78}" destId="{30E37D04-132F-4B86-8EE3-D79C0BEF6EB0}" srcOrd="7" destOrd="0" presId="urn:microsoft.com/office/officeart/2005/8/layout/orgChart1"/>
    <dgm:cxn modelId="{34C19B9B-F2D5-4D88-B2AA-A89D31816191}" type="presParOf" srcId="{30E37D04-132F-4B86-8EE3-D79C0BEF6EB0}" destId="{97586EBF-2B4A-45E7-9FAD-1A6F5F600D18}" srcOrd="0" destOrd="0" presId="urn:microsoft.com/office/officeart/2005/8/layout/orgChart1"/>
    <dgm:cxn modelId="{6DE99872-7C3D-4BC4-863F-5D0656AA0C3D}" type="presParOf" srcId="{97586EBF-2B4A-45E7-9FAD-1A6F5F600D18}" destId="{87E9CDB0-066D-425F-A82A-A3C8070A23B8}" srcOrd="0" destOrd="0" presId="urn:microsoft.com/office/officeart/2005/8/layout/orgChart1"/>
    <dgm:cxn modelId="{4FCCFC4C-6EFB-4C5B-A733-2601ADA5D5F2}" type="presParOf" srcId="{97586EBF-2B4A-45E7-9FAD-1A6F5F600D18}" destId="{2B894AA7-D3D5-44AD-8DCC-C8CCAF49AAC7}" srcOrd="1" destOrd="0" presId="urn:microsoft.com/office/officeart/2005/8/layout/orgChart1"/>
    <dgm:cxn modelId="{C8E16C15-C7C7-4320-8831-62FCDC345E3A}" type="presParOf" srcId="{30E37D04-132F-4B86-8EE3-D79C0BEF6EB0}" destId="{36F947DF-B4F7-49F7-BD6A-9EBA440C9A17}" srcOrd="1" destOrd="0" presId="urn:microsoft.com/office/officeart/2005/8/layout/orgChart1"/>
    <dgm:cxn modelId="{321A407C-BC0A-4702-A4F0-D71146EB3168}" type="presParOf" srcId="{30E37D04-132F-4B86-8EE3-D79C0BEF6EB0}" destId="{055357E7-AB68-400F-AD93-8FE937A8AC5F}" srcOrd="2" destOrd="0" presId="urn:microsoft.com/office/officeart/2005/8/layout/orgChart1"/>
    <dgm:cxn modelId="{8A94AD45-D0B8-4DFD-AE0D-0639C0E7D449}" type="presParOf" srcId="{164D81AC-6991-4B15-80BB-38C8EA2A14F1}" destId="{3BC74E20-C7C3-42AC-ABD9-38DC28464EF3}" srcOrd="2" destOrd="0" presId="urn:microsoft.com/office/officeart/2005/8/layout/orgChart1"/>
    <dgm:cxn modelId="{C516B441-4073-42F2-87F6-AEEA7CF30510}" type="presParOf" srcId="{7F2453A9-595F-4E96-ACFE-F21DE364BCBD}" destId="{0DAE5BCB-EE73-48E4-8E0A-036FA10DC70E}" srcOrd="6" destOrd="0" presId="urn:microsoft.com/office/officeart/2005/8/layout/orgChart1"/>
    <dgm:cxn modelId="{62D72B9D-4F1E-4570-9719-FEDA0BC5A3BA}" type="presParOf" srcId="{7F2453A9-595F-4E96-ACFE-F21DE364BCBD}" destId="{1F1EC15E-F0D9-4CC6-A5A2-1E0CB3AC6F91}" srcOrd="7" destOrd="0" presId="urn:microsoft.com/office/officeart/2005/8/layout/orgChart1"/>
    <dgm:cxn modelId="{4F2B2FDD-65A8-4EFB-BCFF-3156B53D4ED2}" type="presParOf" srcId="{1F1EC15E-F0D9-4CC6-A5A2-1E0CB3AC6F91}" destId="{A6440533-34D9-4E5E-8FA5-04ADB2DB95FC}" srcOrd="0" destOrd="0" presId="urn:microsoft.com/office/officeart/2005/8/layout/orgChart1"/>
    <dgm:cxn modelId="{175052A7-95A7-43CC-A654-3AA444750D12}" type="presParOf" srcId="{A6440533-34D9-4E5E-8FA5-04ADB2DB95FC}" destId="{CBA521CC-473E-4EDD-8F95-3436C53EE4FE}" srcOrd="0" destOrd="0" presId="urn:microsoft.com/office/officeart/2005/8/layout/orgChart1"/>
    <dgm:cxn modelId="{8A3EA028-1440-470B-B61A-1621719E87E9}" type="presParOf" srcId="{A6440533-34D9-4E5E-8FA5-04ADB2DB95FC}" destId="{59C58464-CA99-4080-A7B2-413B2C855497}" srcOrd="1" destOrd="0" presId="urn:microsoft.com/office/officeart/2005/8/layout/orgChart1"/>
    <dgm:cxn modelId="{4EC8BBB4-3DA2-48DF-B02E-3E432A107D41}" type="presParOf" srcId="{1F1EC15E-F0D9-4CC6-A5A2-1E0CB3AC6F91}" destId="{47EF5AF0-3BF2-470F-B272-A21D0010EA16}" srcOrd="1" destOrd="0" presId="urn:microsoft.com/office/officeart/2005/8/layout/orgChart1"/>
    <dgm:cxn modelId="{1E5AE7FD-2905-452D-A926-F646F361FC16}" type="presParOf" srcId="{47EF5AF0-3BF2-470F-B272-A21D0010EA16}" destId="{82629089-A6DE-49CB-B409-FF411D55691E}" srcOrd="0" destOrd="0" presId="urn:microsoft.com/office/officeart/2005/8/layout/orgChart1"/>
    <dgm:cxn modelId="{FBC267BB-D504-433D-B4D3-F5C288E47628}" type="presParOf" srcId="{47EF5AF0-3BF2-470F-B272-A21D0010EA16}" destId="{ECC58125-1855-4D7A-AECD-53F304AA21AC}" srcOrd="1" destOrd="0" presId="urn:microsoft.com/office/officeart/2005/8/layout/orgChart1"/>
    <dgm:cxn modelId="{542A484B-5928-4381-A806-E6AFC86FE3E2}" type="presParOf" srcId="{ECC58125-1855-4D7A-AECD-53F304AA21AC}" destId="{FAB8486B-3F6C-4B46-82DB-9C15F883DDD8}" srcOrd="0" destOrd="0" presId="urn:microsoft.com/office/officeart/2005/8/layout/orgChart1"/>
    <dgm:cxn modelId="{20A086C7-B36B-4560-ABAF-7A6510462656}" type="presParOf" srcId="{FAB8486B-3F6C-4B46-82DB-9C15F883DDD8}" destId="{D4478760-BE72-4FF2-8825-DBB9F9A3D4E3}" srcOrd="0" destOrd="0" presId="urn:microsoft.com/office/officeart/2005/8/layout/orgChart1"/>
    <dgm:cxn modelId="{E64666CE-CD5B-4271-8289-D8A0CCCF64B2}" type="presParOf" srcId="{FAB8486B-3F6C-4B46-82DB-9C15F883DDD8}" destId="{81E10DBC-51F2-4D9C-A368-60EAF7687FDA}" srcOrd="1" destOrd="0" presId="urn:microsoft.com/office/officeart/2005/8/layout/orgChart1"/>
    <dgm:cxn modelId="{611C77D6-4A83-4EAA-BBBA-ACD9EEDEFD9A}" type="presParOf" srcId="{ECC58125-1855-4D7A-AECD-53F304AA21AC}" destId="{8E656F1C-350A-4EDC-8E9D-09AD09837BA7}" srcOrd="1" destOrd="0" presId="urn:microsoft.com/office/officeart/2005/8/layout/orgChart1"/>
    <dgm:cxn modelId="{F946F662-7A39-4F12-A2A8-DBD2452E2629}" type="presParOf" srcId="{ECC58125-1855-4D7A-AECD-53F304AA21AC}" destId="{C3C2B8D3-C8CD-405A-9F42-1ED97F20FE6E}" srcOrd="2" destOrd="0" presId="urn:microsoft.com/office/officeart/2005/8/layout/orgChart1"/>
    <dgm:cxn modelId="{9FC87FCB-F4D6-4CD0-BCC6-9838FDCBCDAC}" type="presParOf" srcId="{1F1EC15E-F0D9-4CC6-A5A2-1E0CB3AC6F91}" destId="{9026DC35-CC57-453F-92DA-363544BACB4E}" srcOrd="2" destOrd="0" presId="urn:microsoft.com/office/officeart/2005/8/layout/orgChart1"/>
    <dgm:cxn modelId="{65398278-F077-412B-8B22-CC71D597918F}" type="presParOf" srcId="{7F2453A9-595F-4E96-ACFE-F21DE364BCBD}" destId="{FAD2865E-0432-429F-9FA7-BCB468399D84}" srcOrd="8" destOrd="0" presId="urn:microsoft.com/office/officeart/2005/8/layout/orgChart1"/>
    <dgm:cxn modelId="{684BAEAC-EFC6-47A0-B9C8-DAC43B9BBDF6}" type="presParOf" srcId="{7F2453A9-595F-4E96-ACFE-F21DE364BCBD}" destId="{FD5086BE-53C9-480D-9FDF-9DDEB1BE5F7E}" srcOrd="9" destOrd="0" presId="urn:microsoft.com/office/officeart/2005/8/layout/orgChart1"/>
    <dgm:cxn modelId="{8FAC087E-8420-4B80-BB0C-A995E88F0F4B}" type="presParOf" srcId="{FD5086BE-53C9-480D-9FDF-9DDEB1BE5F7E}" destId="{9E720FC1-1996-433B-A2D6-A086CBCD9032}" srcOrd="0" destOrd="0" presId="urn:microsoft.com/office/officeart/2005/8/layout/orgChart1"/>
    <dgm:cxn modelId="{C9D0DBC7-8D0A-4F7F-8A98-B0F56644DCDB}" type="presParOf" srcId="{9E720FC1-1996-433B-A2D6-A086CBCD9032}" destId="{23974455-F399-47C2-93C2-18EB8770D07C}" srcOrd="0" destOrd="0" presId="urn:microsoft.com/office/officeart/2005/8/layout/orgChart1"/>
    <dgm:cxn modelId="{E38C61EA-0FDC-44C4-B5FE-694450471C2A}" type="presParOf" srcId="{9E720FC1-1996-433B-A2D6-A086CBCD9032}" destId="{5D7E44D2-4B60-493C-B0F3-907FAE7DA413}" srcOrd="1" destOrd="0" presId="urn:microsoft.com/office/officeart/2005/8/layout/orgChart1"/>
    <dgm:cxn modelId="{E28D79E8-B9E6-4B52-94A3-B63E0E349AB5}" type="presParOf" srcId="{FD5086BE-53C9-480D-9FDF-9DDEB1BE5F7E}" destId="{6FFCE1F1-513F-4968-B934-5D66A782E0BF}" srcOrd="1" destOrd="0" presId="urn:microsoft.com/office/officeart/2005/8/layout/orgChart1"/>
    <dgm:cxn modelId="{F00A067F-4000-418D-933F-76E423A722FD}" type="presParOf" srcId="{6FFCE1F1-513F-4968-B934-5D66A782E0BF}" destId="{33414B1C-53E7-43E8-81E1-79A715CA0F9B}" srcOrd="0" destOrd="0" presId="urn:microsoft.com/office/officeart/2005/8/layout/orgChart1"/>
    <dgm:cxn modelId="{A40AB723-5DDA-4D7A-983E-727D8315D6ED}" type="presParOf" srcId="{6FFCE1F1-513F-4968-B934-5D66A782E0BF}" destId="{B78E43DD-3FE7-42BC-90CB-C08C8710AF65}" srcOrd="1" destOrd="0" presId="urn:microsoft.com/office/officeart/2005/8/layout/orgChart1"/>
    <dgm:cxn modelId="{9436A1F5-E364-4BA6-9296-9DB72F6BCCF5}" type="presParOf" srcId="{B78E43DD-3FE7-42BC-90CB-C08C8710AF65}" destId="{C1413AA2-A9B4-49AD-A0B8-677DB7E50828}" srcOrd="0" destOrd="0" presId="urn:microsoft.com/office/officeart/2005/8/layout/orgChart1"/>
    <dgm:cxn modelId="{687324F2-CB62-483A-AF64-56D2FC49F262}" type="presParOf" srcId="{C1413AA2-A9B4-49AD-A0B8-677DB7E50828}" destId="{8C98C2DA-3FB3-4854-829C-3D8C521ACC67}" srcOrd="0" destOrd="0" presId="urn:microsoft.com/office/officeart/2005/8/layout/orgChart1"/>
    <dgm:cxn modelId="{37CAECF2-FB74-4AA3-B90A-FA9FD4882769}" type="presParOf" srcId="{C1413AA2-A9B4-49AD-A0B8-677DB7E50828}" destId="{3FBEF0FB-2CE0-4A20-B1AD-A527AFD22189}" srcOrd="1" destOrd="0" presId="urn:microsoft.com/office/officeart/2005/8/layout/orgChart1"/>
    <dgm:cxn modelId="{126B39C7-64E9-42B6-8865-6D677C6F1263}" type="presParOf" srcId="{B78E43DD-3FE7-42BC-90CB-C08C8710AF65}" destId="{A3A2909C-2530-4F7F-8E1B-D2FF250D5FA5}" srcOrd="1" destOrd="0" presId="urn:microsoft.com/office/officeart/2005/8/layout/orgChart1"/>
    <dgm:cxn modelId="{0BDFFCF7-35C8-44E3-BBED-80FB959951B9}" type="presParOf" srcId="{B78E43DD-3FE7-42BC-90CB-C08C8710AF65}" destId="{2F27A3EC-4576-424A-9D74-EC26B2E3EE9B}" srcOrd="2" destOrd="0" presId="urn:microsoft.com/office/officeart/2005/8/layout/orgChart1"/>
    <dgm:cxn modelId="{6FF1B23C-B555-4ED0-B976-AB896892E123}" type="presParOf" srcId="{FD5086BE-53C9-480D-9FDF-9DDEB1BE5F7E}" destId="{0C923195-ED6B-43CD-B178-D191B4FA9332}" srcOrd="2" destOrd="0" presId="urn:microsoft.com/office/officeart/2005/8/layout/orgChart1"/>
    <dgm:cxn modelId="{B93588C7-8375-4FE4-AEF6-51A146B44B33}" type="presParOf" srcId="{6C055D19-3DD7-473E-A050-B6511347358A}" destId="{BF8A8DB9-B271-44B9-B8DA-7BA3270CB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4B1C-53E7-43E8-81E1-79A715CA0F9B}">
      <dsp:nvSpPr>
        <dsp:cNvPr id="0" name=""/>
        <dsp:cNvSpPr/>
      </dsp:nvSpPr>
      <dsp:spPr>
        <a:xfrm>
          <a:off x="9221473" y="1357545"/>
          <a:ext cx="189788" cy="460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558"/>
              </a:lnTo>
              <a:lnTo>
                <a:pt x="189788" y="460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2865E-0432-429F-9FA7-BCB468399D84}">
      <dsp:nvSpPr>
        <dsp:cNvPr id="0" name=""/>
        <dsp:cNvSpPr/>
      </dsp:nvSpPr>
      <dsp:spPr>
        <a:xfrm>
          <a:off x="5610671" y="417227"/>
          <a:ext cx="4079969" cy="331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3"/>
              </a:lnTo>
              <a:lnTo>
                <a:pt x="4079969" y="168403"/>
              </a:lnTo>
              <a:lnTo>
                <a:pt x="4079969" y="3318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29089-A6DE-49CB-B409-FF411D55691E}">
      <dsp:nvSpPr>
        <dsp:cNvPr id="0" name=""/>
        <dsp:cNvSpPr/>
      </dsp:nvSpPr>
      <dsp:spPr>
        <a:xfrm>
          <a:off x="7552050" y="1365148"/>
          <a:ext cx="353355" cy="516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981"/>
              </a:lnTo>
              <a:lnTo>
                <a:pt x="353355" y="516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E5BCB-EE73-48E4-8E0A-036FA10DC70E}">
      <dsp:nvSpPr>
        <dsp:cNvPr id="0" name=""/>
        <dsp:cNvSpPr/>
      </dsp:nvSpPr>
      <dsp:spPr>
        <a:xfrm>
          <a:off x="5610671" y="417227"/>
          <a:ext cx="2410546" cy="3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05"/>
              </a:lnTo>
              <a:lnTo>
                <a:pt x="2410546" y="176005"/>
              </a:lnTo>
              <a:lnTo>
                <a:pt x="2410546" y="339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8DB6-D5D0-4A73-97F2-1316B51E1658}">
      <dsp:nvSpPr>
        <dsp:cNvPr id="0" name=""/>
        <dsp:cNvSpPr/>
      </dsp:nvSpPr>
      <dsp:spPr>
        <a:xfrm>
          <a:off x="5560537" y="1361599"/>
          <a:ext cx="277610" cy="257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591"/>
              </a:lnTo>
              <a:lnTo>
                <a:pt x="277610" y="2579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2071A-34F1-4C67-915C-62F8A550C9DB}">
      <dsp:nvSpPr>
        <dsp:cNvPr id="0" name=""/>
        <dsp:cNvSpPr/>
      </dsp:nvSpPr>
      <dsp:spPr>
        <a:xfrm>
          <a:off x="5560537" y="1361599"/>
          <a:ext cx="283228" cy="1890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953"/>
              </a:lnTo>
              <a:lnTo>
                <a:pt x="283228" y="1890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AA494-E056-4546-9383-9EF83DC8D4E7}">
      <dsp:nvSpPr>
        <dsp:cNvPr id="0" name=""/>
        <dsp:cNvSpPr/>
      </dsp:nvSpPr>
      <dsp:spPr>
        <a:xfrm>
          <a:off x="5560537" y="1361599"/>
          <a:ext cx="283228" cy="1192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519"/>
              </a:lnTo>
              <a:lnTo>
                <a:pt x="283228" y="1192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EEBED-E777-47B3-A967-D0F87130C5BB}">
      <dsp:nvSpPr>
        <dsp:cNvPr id="0" name=""/>
        <dsp:cNvSpPr/>
      </dsp:nvSpPr>
      <dsp:spPr>
        <a:xfrm>
          <a:off x="5560537" y="1361599"/>
          <a:ext cx="283228" cy="4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084"/>
              </a:lnTo>
              <a:lnTo>
                <a:pt x="283228" y="49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72A66-F82A-494D-8403-D7F062EA06DD}">
      <dsp:nvSpPr>
        <dsp:cNvPr id="0" name=""/>
        <dsp:cNvSpPr/>
      </dsp:nvSpPr>
      <dsp:spPr>
        <a:xfrm>
          <a:off x="5610671" y="417227"/>
          <a:ext cx="419032" cy="335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57"/>
              </a:lnTo>
              <a:lnTo>
                <a:pt x="419032" y="172457"/>
              </a:lnTo>
              <a:lnTo>
                <a:pt x="419032" y="3358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BEBAD-70A5-4E79-AB39-415B33A556A0}">
      <dsp:nvSpPr>
        <dsp:cNvPr id="0" name=""/>
        <dsp:cNvSpPr/>
      </dsp:nvSpPr>
      <dsp:spPr>
        <a:xfrm>
          <a:off x="3835616" y="1358689"/>
          <a:ext cx="154429" cy="4954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860"/>
              </a:lnTo>
              <a:lnTo>
                <a:pt x="154429" y="4954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C7923-19E8-4319-BE0E-2A03D4F3ED05}">
      <dsp:nvSpPr>
        <dsp:cNvPr id="0" name=""/>
        <dsp:cNvSpPr/>
      </dsp:nvSpPr>
      <dsp:spPr>
        <a:xfrm>
          <a:off x="3835616" y="1358689"/>
          <a:ext cx="154429" cy="4287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7909"/>
              </a:lnTo>
              <a:lnTo>
                <a:pt x="154429" y="42879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D399F-7507-4B3E-B702-91CBC0D3991D}">
      <dsp:nvSpPr>
        <dsp:cNvPr id="0" name=""/>
        <dsp:cNvSpPr/>
      </dsp:nvSpPr>
      <dsp:spPr>
        <a:xfrm>
          <a:off x="3835616" y="1358689"/>
          <a:ext cx="201118" cy="358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623"/>
              </a:lnTo>
              <a:lnTo>
                <a:pt x="201118" y="3583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F67B3-2666-4FFC-B5B3-A619AD05FD8D}">
      <dsp:nvSpPr>
        <dsp:cNvPr id="0" name=""/>
        <dsp:cNvSpPr/>
      </dsp:nvSpPr>
      <dsp:spPr>
        <a:xfrm>
          <a:off x="3835616" y="1358689"/>
          <a:ext cx="154429" cy="2948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8569"/>
              </a:lnTo>
              <a:lnTo>
                <a:pt x="154429" y="2948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2A4AA-5189-4FA2-9918-55D3FD2FE63E}">
      <dsp:nvSpPr>
        <dsp:cNvPr id="0" name=""/>
        <dsp:cNvSpPr/>
      </dsp:nvSpPr>
      <dsp:spPr>
        <a:xfrm>
          <a:off x="3835616" y="1358689"/>
          <a:ext cx="154429" cy="232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600"/>
              </a:lnTo>
              <a:lnTo>
                <a:pt x="154429" y="23236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E10E-5259-4408-9FA8-587F46FE9FDB}">
      <dsp:nvSpPr>
        <dsp:cNvPr id="0" name=""/>
        <dsp:cNvSpPr/>
      </dsp:nvSpPr>
      <dsp:spPr>
        <a:xfrm>
          <a:off x="3835616" y="1358689"/>
          <a:ext cx="154429" cy="166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65"/>
              </a:lnTo>
              <a:lnTo>
                <a:pt x="154429" y="16684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101CD-6AAB-40C4-9431-EF56DBF91980}">
      <dsp:nvSpPr>
        <dsp:cNvPr id="0" name=""/>
        <dsp:cNvSpPr/>
      </dsp:nvSpPr>
      <dsp:spPr>
        <a:xfrm>
          <a:off x="3835616" y="1358689"/>
          <a:ext cx="154429" cy="105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145"/>
              </a:lnTo>
              <a:lnTo>
                <a:pt x="154429" y="10501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DBD9C-08E0-469C-BE11-7393B3AB4322}">
      <dsp:nvSpPr>
        <dsp:cNvPr id="0" name=""/>
        <dsp:cNvSpPr/>
      </dsp:nvSpPr>
      <dsp:spPr>
        <a:xfrm>
          <a:off x="3835616" y="1358689"/>
          <a:ext cx="154429" cy="461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573"/>
              </a:lnTo>
              <a:lnTo>
                <a:pt x="154429" y="461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B07D-AC66-49AD-824B-63355647CB5E}">
      <dsp:nvSpPr>
        <dsp:cNvPr id="0" name=""/>
        <dsp:cNvSpPr/>
      </dsp:nvSpPr>
      <dsp:spPr>
        <a:xfrm>
          <a:off x="4304783" y="417227"/>
          <a:ext cx="1305887" cy="332958"/>
        </a:xfrm>
        <a:custGeom>
          <a:avLst/>
          <a:gdLst/>
          <a:ahLst/>
          <a:cxnLst/>
          <a:rect l="0" t="0" r="0" b="0"/>
          <a:pathLst>
            <a:path>
              <a:moveTo>
                <a:pt x="1305887" y="0"/>
              </a:moveTo>
              <a:lnTo>
                <a:pt x="1305887" y="169547"/>
              </a:lnTo>
              <a:lnTo>
                <a:pt x="0" y="169547"/>
              </a:lnTo>
              <a:lnTo>
                <a:pt x="0" y="332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4951-817F-4070-AD18-B7B0AEEC61FB}">
      <dsp:nvSpPr>
        <dsp:cNvPr id="0" name=""/>
        <dsp:cNvSpPr/>
      </dsp:nvSpPr>
      <dsp:spPr>
        <a:xfrm>
          <a:off x="1963470" y="1348674"/>
          <a:ext cx="175937" cy="2505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589"/>
              </a:lnTo>
              <a:lnTo>
                <a:pt x="175937" y="25055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BD417-8511-4D0A-A1EB-16D33FEBB164}">
      <dsp:nvSpPr>
        <dsp:cNvPr id="0" name=""/>
        <dsp:cNvSpPr/>
      </dsp:nvSpPr>
      <dsp:spPr>
        <a:xfrm>
          <a:off x="1963470" y="1348674"/>
          <a:ext cx="175937" cy="181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399"/>
              </a:lnTo>
              <a:lnTo>
                <a:pt x="175937" y="1816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1AAA9-1F87-49A6-B002-6422B3147BDA}">
      <dsp:nvSpPr>
        <dsp:cNvPr id="0" name=""/>
        <dsp:cNvSpPr/>
      </dsp:nvSpPr>
      <dsp:spPr>
        <a:xfrm>
          <a:off x="1963470" y="1348674"/>
          <a:ext cx="175937" cy="114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316"/>
              </a:lnTo>
              <a:lnTo>
                <a:pt x="175937" y="1145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5EFF2-0782-46F8-9E03-7EDE51EBAFAD}">
      <dsp:nvSpPr>
        <dsp:cNvPr id="0" name=""/>
        <dsp:cNvSpPr/>
      </dsp:nvSpPr>
      <dsp:spPr>
        <a:xfrm>
          <a:off x="1963470" y="1348674"/>
          <a:ext cx="175937" cy="485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105"/>
              </a:lnTo>
              <a:lnTo>
                <a:pt x="175937" y="485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86246-8941-4A5B-A01F-A230FF816C03}">
      <dsp:nvSpPr>
        <dsp:cNvPr id="0" name=""/>
        <dsp:cNvSpPr/>
      </dsp:nvSpPr>
      <dsp:spPr>
        <a:xfrm>
          <a:off x="2432638" y="417227"/>
          <a:ext cx="3178033" cy="322943"/>
        </a:xfrm>
        <a:custGeom>
          <a:avLst/>
          <a:gdLst/>
          <a:ahLst/>
          <a:cxnLst/>
          <a:rect l="0" t="0" r="0" b="0"/>
          <a:pathLst>
            <a:path>
              <a:moveTo>
                <a:pt x="3178033" y="0"/>
              </a:moveTo>
              <a:lnTo>
                <a:pt x="3178033" y="159532"/>
              </a:lnTo>
              <a:lnTo>
                <a:pt x="0" y="159532"/>
              </a:lnTo>
              <a:lnTo>
                <a:pt x="0" y="322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855D-D324-44E1-B580-E511B4AD5580}">
      <dsp:nvSpPr>
        <dsp:cNvPr id="0" name=""/>
        <dsp:cNvSpPr/>
      </dsp:nvSpPr>
      <dsp:spPr>
        <a:xfrm>
          <a:off x="4761105" y="0"/>
          <a:ext cx="1699132" cy="4172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Eva.Lotion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761105" y="0"/>
        <a:ext cx="1699132" cy="417227"/>
      </dsp:txXfrm>
    </dsp:sp>
    <dsp:sp modelId="{E6ACECA6-AF6E-4924-90CB-1E3C2E1ACA09}">
      <dsp:nvSpPr>
        <dsp:cNvPr id="0" name=""/>
        <dsp:cNvSpPr/>
      </dsp:nvSpPr>
      <dsp:spPr>
        <a:xfrm>
          <a:off x="1846179" y="740170"/>
          <a:ext cx="1172917" cy="608503"/>
        </a:xfrm>
        <a:prstGeom prst="rect">
          <a:avLst/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Analyse</a:t>
          </a:r>
        </a:p>
      </dsp:txBody>
      <dsp:txXfrm>
        <a:off x="1846179" y="740170"/>
        <a:ext cx="1172917" cy="608503"/>
      </dsp:txXfrm>
    </dsp:sp>
    <dsp:sp modelId="{E396590D-75EB-42B1-BD14-DA1030E5D655}">
      <dsp:nvSpPr>
        <dsp:cNvPr id="0" name=""/>
        <dsp:cNvSpPr/>
      </dsp:nvSpPr>
      <dsp:spPr>
        <a:xfrm>
          <a:off x="2139408" y="1675496"/>
          <a:ext cx="1086325" cy="316566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Mindmap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139408" y="1675496"/>
        <a:ext cx="1086325" cy="316566"/>
      </dsp:txXfrm>
    </dsp:sp>
    <dsp:sp modelId="{802DD7A5-9191-4457-8262-4E40FCA08DCC}">
      <dsp:nvSpPr>
        <dsp:cNvPr id="0" name=""/>
        <dsp:cNvSpPr/>
      </dsp:nvSpPr>
      <dsp:spPr>
        <a:xfrm>
          <a:off x="2139408" y="2318885"/>
          <a:ext cx="997803" cy="350213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Fragenkataloge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139408" y="2318885"/>
        <a:ext cx="997803" cy="350213"/>
      </dsp:txXfrm>
    </dsp:sp>
    <dsp:sp modelId="{BAA6B69F-FA48-400F-B049-63F42728C87A}">
      <dsp:nvSpPr>
        <dsp:cNvPr id="0" name=""/>
        <dsp:cNvSpPr/>
      </dsp:nvSpPr>
      <dsp:spPr>
        <a:xfrm>
          <a:off x="2139408" y="2995920"/>
          <a:ext cx="1254125" cy="338307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Pflichtenhelft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139408" y="2995920"/>
        <a:ext cx="1254125" cy="338307"/>
      </dsp:txXfrm>
    </dsp:sp>
    <dsp:sp modelId="{B65CC972-4489-4970-ACF5-172FDB418702}">
      <dsp:nvSpPr>
        <dsp:cNvPr id="0" name=""/>
        <dsp:cNvSpPr/>
      </dsp:nvSpPr>
      <dsp:spPr>
        <a:xfrm>
          <a:off x="2139408" y="3661049"/>
          <a:ext cx="1160483" cy="386428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Papierprototyp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139408" y="3661049"/>
        <a:ext cx="1160483" cy="386428"/>
      </dsp:txXfrm>
    </dsp:sp>
    <dsp:sp modelId="{AC51CECC-0810-418C-BD5B-89437988B2FA}">
      <dsp:nvSpPr>
        <dsp:cNvPr id="0" name=""/>
        <dsp:cNvSpPr/>
      </dsp:nvSpPr>
      <dsp:spPr>
        <a:xfrm>
          <a:off x="3718325" y="750185"/>
          <a:ext cx="1172917" cy="608503"/>
        </a:xfrm>
        <a:prstGeom prst="rect">
          <a:avLst/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Planung</a:t>
          </a:r>
        </a:p>
      </dsp:txBody>
      <dsp:txXfrm>
        <a:off x="3718325" y="750185"/>
        <a:ext cx="1172917" cy="608503"/>
      </dsp:txXfrm>
    </dsp:sp>
    <dsp:sp modelId="{C654B679-C4D9-4D52-A0E9-098641CCB2FC}">
      <dsp:nvSpPr>
        <dsp:cNvPr id="0" name=""/>
        <dsp:cNvSpPr/>
      </dsp:nvSpPr>
      <dsp:spPr>
        <a:xfrm>
          <a:off x="3990046" y="1681115"/>
          <a:ext cx="857269" cy="278296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Use Case</a:t>
          </a:r>
        </a:p>
      </dsp:txBody>
      <dsp:txXfrm>
        <a:off x="3990046" y="1681115"/>
        <a:ext cx="857269" cy="278296"/>
      </dsp:txXfrm>
    </dsp:sp>
    <dsp:sp modelId="{259C893D-02EB-4D56-B58A-0F0E457A0ABE}">
      <dsp:nvSpPr>
        <dsp:cNvPr id="0" name=""/>
        <dsp:cNvSpPr/>
      </dsp:nvSpPr>
      <dsp:spPr>
        <a:xfrm>
          <a:off x="3990046" y="2286233"/>
          <a:ext cx="705468" cy="245202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PSP</a:t>
          </a:r>
          <a:endParaRPr lang="de-DE" sz="12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990046" y="2286233"/>
        <a:ext cx="705468" cy="245202"/>
      </dsp:txXfrm>
    </dsp:sp>
    <dsp:sp modelId="{8C47C3F6-1204-4F7E-94E9-7F7FD5A82614}">
      <dsp:nvSpPr>
        <dsp:cNvPr id="0" name=""/>
        <dsp:cNvSpPr/>
      </dsp:nvSpPr>
      <dsp:spPr>
        <a:xfrm>
          <a:off x="3990046" y="2858258"/>
          <a:ext cx="917514" cy="33779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Zeitplan</a:t>
          </a:r>
        </a:p>
      </dsp:txBody>
      <dsp:txXfrm>
        <a:off x="3990046" y="2858258"/>
        <a:ext cx="917514" cy="337793"/>
      </dsp:txXfrm>
    </dsp:sp>
    <dsp:sp modelId="{2574FF32-9375-4D74-A855-650F8458C6A8}">
      <dsp:nvSpPr>
        <dsp:cNvPr id="0" name=""/>
        <dsp:cNvSpPr/>
      </dsp:nvSpPr>
      <dsp:spPr>
        <a:xfrm>
          <a:off x="3990046" y="3522874"/>
          <a:ext cx="1101701" cy="31883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Kostenplan</a:t>
          </a:r>
        </a:p>
      </dsp:txBody>
      <dsp:txXfrm>
        <a:off x="3990046" y="3522874"/>
        <a:ext cx="1101701" cy="318830"/>
      </dsp:txXfrm>
    </dsp:sp>
    <dsp:sp modelId="{E071EB00-9B27-4B57-865A-7F73ACC44B2C}">
      <dsp:nvSpPr>
        <dsp:cNvPr id="0" name=""/>
        <dsp:cNvSpPr/>
      </dsp:nvSpPr>
      <dsp:spPr>
        <a:xfrm>
          <a:off x="3990046" y="4168526"/>
          <a:ext cx="1483912" cy="2774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Ressourcenplan</a:t>
          </a:r>
        </a:p>
      </dsp:txBody>
      <dsp:txXfrm>
        <a:off x="3990046" y="4168526"/>
        <a:ext cx="1483912" cy="277464"/>
      </dsp:txXfrm>
    </dsp:sp>
    <dsp:sp modelId="{361E7785-9926-4715-8B9E-C15C807E9947}">
      <dsp:nvSpPr>
        <dsp:cNvPr id="0" name=""/>
        <dsp:cNvSpPr/>
      </dsp:nvSpPr>
      <dsp:spPr>
        <a:xfrm>
          <a:off x="4036735" y="4772813"/>
          <a:ext cx="1899832" cy="3390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Verhaltensdiagramm</a:t>
          </a:r>
        </a:p>
      </dsp:txBody>
      <dsp:txXfrm>
        <a:off x="4036735" y="4772813"/>
        <a:ext cx="1899832" cy="339000"/>
      </dsp:txXfrm>
    </dsp:sp>
    <dsp:sp modelId="{065BCBE1-C760-4B4E-B8F5-95DCCEA63B3E}">
      <dsp:nvSpPr>
        <dsp:cNvPr id="0" name=""/>
        <dsp:cNvSpPr/>
      </dsp:nvSpPr>
      <dsp:spPr>
        <a:xfrm>
          <a:off x="3990046" y="5438635"/>
          <a:ext cx="1566162" cy="41592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Klassendiagramm</a:t>
          </a:r>
        </a:p>
      </dsp:txBody>
      <dsp:txXfrm>
        <a:off x="3990046" y="5438635"/>
        <a:ext cx="1566162" cy="415927"/>
      </dsp:txXfrm>
    </dsp:sp>
    <dsp:sp modelId="{D6BA1BF2-CC20-4F4E-9222-022B99A13DDA}">
      <dsp:nvSpPr>
        <dsp:cNvPr id="0" name=""/>
        <dsp:cNvSpPr/>
      </dsp:nvSpPr>
      <dsp:spPr>
        <a:xfrm>
          <a:off x="3990046" y="6181385"/>
          <a:ext cx="712223" cy="26432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ERD</a:t>
          </a:r>
        </a:p>
      </dsp:txBody>
      <dsp:txXfrm>
        <a:off x="3990046" y="6181385"/>
        <a:ext cx="712223" cy="264329"/>
      </dsp:txXfrm>
    </dsp:sp>
    <dsp:sp modelId="{54531CB2-06F7-4AD9-AF88-386C31E54F7D}">
      <dsp:nvSpPr>
        <dsp:cNvPr id="0" name=""/>
        <dsp:cNvSpPr/>
      </dsp:nvSpPr>
      <dsp:spPr>
        <a:xfrm>
          <a:off x="5443245" y="753095"/>
          <a:ext cx="1172917" cy="608503"/>
        </a:xfrm>
        <a:prstGeom prst="rect">
          <a:avLst/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Programmierung</a:t>
          </a:r>
        </a:p>
      </dsp:txBody>
      <dsp:txXfrm>
        <a:off x="5443245" y="753095"/>
        <a:ext cx="1172917" cy="608503"/>
      </dsp:txXfrm>
    </dsp:sp>
    <dsp:sp modelId="{4A850AB3-58FE-4CFA-8934-FC812D948A8D}">
      <dsp:nvSpPr>
        <dsp:cNvPr id="0" name=""/>
        <dsp:cNvSpPr/>
      </dsp:nvSpPr>
      <dsp:spPr>
        <a:xfrm>
          <a:off x="5843765" y="1669878"/>
          <a:ext cx="1031652" cy="371612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Oberfläche</a:t>
          </a:r>
        </a:p>
      </dsp:txBody>
      <dsp:txXfrm>
        <a:off x="5843765" y="1669878"/>
        <a:ext cx="1031652" cy="371612"/>
      </dsp:txXfrm>
    </dsp:sp>
    <dsp:sp modelId="{70D0CB49-F18B-40B6-82A8-3DB05138B5F8}">
      <dsp:nvSpPr>
        <dsp:cNvPr id="0" name=""/>
        <dsp:cNvSpPr/>
      </dsp:nvSpPr>
      <dsp:spPr>
        <a:xfrm>
          <a:off x="5843765" y="2368312"/>
          <a:ext cx="1031652" cy="371612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Datenbank</a:t>
          </a:r>
        </a:p>
      </dsp:txBody>
      <dsp:txXfrm>
        <a:off x="5843765" y="2368312"/>
        <a:ext cx="1031652" cy="371612"/>
      </dsp:txXfrm>
    </dsp:sp>
    <dsp:sp modelId="{C550C40E-A012-4B2C-BA14-13C2F13AFA90}">
      <dsp:nvSpPr>
        <dsp:cNvPr id="0" name=""/>
        <dsp:cNvSpPr/>
      </dsp:nvSpPr>
      <dsp:spPr>
        <a:xfrm>
          <a:off x="5843765" y="3066747"/>
          <a:ext cx="1031652" cy="371612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Umfrage</a:t>
          </a:r>
        </a:p>
      </dsp:txBody>
      <dsp:txXfrm>
        <a:off x="5843765" y="3066747"/>
        <a:ext cx="1031652" cy="371612"/>
      </dsp:txXfrm>
    </dsp:sp>
    <dsp:sp modelId="{87E9CDB0-066D-425F-A82A-A3C8070A23B8}">
      <dsp:nvSpPr>
        <dsp:cNvPr id="0" name=""/>
        <dsp:cNvSpPr/>
      </dsp:nvSpPr>
      <dsp:spPr>
        <a:xfrm>
          <a:off x="5838147" y="3793272"/>
          <a:ext cx="1031652" cy="295836"/>
        </a:xfrm>
        <a:prstGeom prst="rect">
          <a:avLst/>
        </a:prstGeom>
        <a:solidFill>
          <a:srgbClr val="FFC00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Auswertung</a:t>
          </a:r>
        </a:p>
      </dsp:txBody>
      <dsp:txXfrm>
        <a:off x="5838147" y="3793272"/>
        <a:ext cx="1031652" cy="295836"/>
      </dsp:txXfrm>
    </dsp:sp>
    <dsp:sp modelId="{CBA521CC-473E-4EDD-8F95-3436C53EE4FE}">
      <dsp:nvSpPr>
        <dsp:cNvPr id="0" name=""/>
        <dsp:cNvSpPr/>
      </dsp:nvSpPr>
      <dsp:spPr>
        <a:xfrm>
          <a:off x="7434759" y="756644"/>
          <a:ext cx="1172917" cy="6085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</dsp:txBody>
      <dsp:txXfrm>
        <a:off x="7434759" y="756644"/>
        <a:ext cx="1172917" cy="608503"/>
      </dsp:txXfrm>
    </dsp:sp>
    <dsp:sp modelId="{D4478760-BE72-4FF2-8825-DBB9F9A3D4E3}">
      <dsp:nvSpPr>
        <dsp:cNvPr id="0" name=""/>
        <dsp:cNvSpPr/>
      </dsp:nvSpPr>
      <dsp:spPr>
        <a:xfrm>
          <a:off x="7905406" y="1669738"/>
          <a:ext cx="1024338" cy="42478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Arial" panose="020B0604020202020204" pitchFamily="34" charset="0"/>
              <a:cs typeface="Arial" panose="020B0604020202020204" pitchFamily="34" charset="0"/>
            </a:rPr>
            <a:t>Black box Test</a:t>
          </a:r>
        </a:p>
      </dsp:txBody>
      <dsp:txXfrm>
        <a:off x="7905406" y="1669738"/>
        <a:ext cx="1024338" cy="424783"/>
      </dsp:txXfrm>
    </dsp:sp>
    <dsp:sp modelId="{23974455-F399-47C2-93C2-18EB8770D07C}">
      <dsp:nvSpPr>
        <dsp:cNvPr id="0" name=""/>
        <dsp:cNvSpPr/>
      </dsp:nvSpPr>
      <dsp:spPr>
        <a:xfrm>
          <a:off x="9104181" y="749041"/>
          <a:ext cx="1172917" cy="6085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Arial" panose="020B0604020202020204" pitchFamily="34" charset="0"/>
              <a:cs typeface="Arial" panose="020B0604020202020204" pitchFamily="34" charset="0"/>
            </a:rPr>
            <a:t>Abschluss</a:t>
          </a:r>
        </a:p>
      </dsp:txBody>
      <dsp:txXfrm>
        <a:off x="9104181" y="749041"/>
        <a:ext cx="1172917" cy="608503"/>
      </dsp:txXfrm>
    </dsp:sp>
    <dsp:sp modelId="{8C98C2DA-3FB3-4854-829C-3D8C521ACC67}">
      <dsp:nvSpPr>
        <dsp:cNvPr id="0" name=""/>
        <dsp:cNvSpPr/>
      </dsp:nvSpPr>
      <dsp:spPr>
        <a:xfrm>
          <a:off x="9411262" y="1658642"/>
          <a:ext cx="1104783" cy="31892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Arial" panose="020B0604020202020204" pitchFamily="34" charset="0"/>
              <a:cs typeface="Arial" panose="020B0604020202020204" pitchFamily="34" charset="0"/>
            </a:rPr>
            <a:t>Präsentation</a:t>
          </a:r>
        </a:p>
      </dsp:txBody>
      <dsp:txXfrm>
        <a:off x="9411262" y="1658642"/>
        <a:ext cx="1104783" cy="318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A8A2F-FA42-44DA-A553-0C0C3F66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0DBF1-9B66-447B-97E1-5E58B11F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6B55E-0B0E-4472-9DBF-51FE1C2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1B285-8D3F-42C2-92A5-EAEFFA6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87D8AE-78A4-4E5F-B834-BCFCE92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9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FA00D-EEFC-48AB-8380-FC2A503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B7D695-44E8-42AD-8FC1-21308E43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81344-F60C-46D4-A19B-5433278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E753B-7AFB-4F93-91F0-A61A071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8B33D-3FA6-4926-91FF-CD648CF3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064D5E-BBB8-4EF0-933F-ED546F44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E94A5E-468B-406C-AC35-E2D35FE9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4A858-F68A-4189-87D4-AD25EFCB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36F6B-A8FE-4383-A6D6-214B9BF1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CA9AC-718D-433E-BA1C-9579156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7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BD66-676A-415E-ADD4-EF7E92E6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A5A4F-B8F2-466D-80CD-F90A2DEF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E308-3ECF-4BFC-BD6E-08722F76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5F79F-2602-4D0E-9C5A-79CF8F1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56E29-6185-4BBA-81E7-33D2CDD1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AFADB-82F6-4C78-83FB-2F13EA19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98126F-972C-4FDB-A921-8CF7C26D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70E01-BED2-4C71-A1A5-195C9857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244-7A7B-4FC9-8187-EA76AFE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5D9668-E960-480F-840B-B8518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5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19FAA-F9B2-4C48-B83B-FA075F47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CC487-73D1-4D73-820E-D957A9AE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56E3C-3079-43F0-A5ED-660A676E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9EACE-DA04-49D2-9765-E113F683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F99836-305D-48BE-853D-2D89BF9F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7EBC-FC31-4F63-A327-6CC409E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6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8C2CB-5AC4-4675-BF92-5F3B479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51046-DF18-4033-879B-EAEF5F0E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30C7A-30B5-4E26-BA63-B8FFB096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A19593-F8C4-4E1F-B875-CC942AF5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DE9B50-DD56-4D5C-ABCD-83EA2909D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A1BFD6-A115-4DC4-80E2-2493428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4B379E-2196-46AF-9E1D-779A20B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9E8CA-0C2F-4929-BFD0-8703505E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2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814C4-F195-42CC-81E1-3F144D8F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036D67-3F82-4B15-8571-2F6446D1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63E06-58DC-49B4-89D9-CD29007D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76FE2-40E1-42FC-9B6D-1964AFBD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2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04D98F-E64E-47B8-9AEF-AEA61EF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21184-2CD8-4D08-BC44-E3C43DE2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A340C4-2688-4B03-B9EC-A4FCA5BF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44F0C-9A0A-4FC0-A7E5-6C0F88DC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272F0-305F-4797-B2BF-3036CDF4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391736-595B-4813-B1E4-F8C8D919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B8037-9CFD-496F-B5E5-3AE0D1F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7C180-06EF-4A66-9F16-373D3653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FFC833-6F0B-467B-A5BB-D5D9157A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B1E1B-B60C-4502-8DAE-EC37DE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D5C8E5-EC77-4BB8-B48C-8943AF62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21CC15-4C0D-411D-A1EA-CF33A87A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B60D7-326D-4B8D-9CCC-8B7B9E62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AC7F2-539A-41E6-BCFA-4AF16ED5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034FD-00A2-4F53-BD0A-763949A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2C73A3-9B7D-4A26-9602-3490471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79666-C5BE-4EAD-8911-BCDB856A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CD55B-E6A6-490C-9E8D-3F6F510FB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D6C2-5610-40FF-971A-E24270BBA6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FC3CB-B146-4B1E-8311-26AA337D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5951C-92E1-4E16-B2F5-0A9370D80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E8C-B4F2-4D7E-A3B7-069F05F12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1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F22F447-7799-4564-82D3-E1E8302C8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52262"/>
              </p:ext>
            </p:extLst>
          </p:nvPr>
        </p:nvGraphicFramePr>
        <p:xfrm>
          <a:off x="326571" y="205273"/>
          <a:ext cx="11709919" cy="644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8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Fung, Siu Hun</dc:creator>
  <cp:lastModifiedBy>Fung, Siu Hun</cp:lastModifiedBy>
  <cp:revision>13</cp:revision>
  <dcterms:created xsi:type="dcterms:W3CDTF">2018-05-09T06:43:50Z</dcterms:created>
  <dcterms:modified xsi:type="dcterms:W3CDTF">2018-05-22T08:15:39Z</dcterms:modified>
</cp:coreProperties>
</file>