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7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8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6" r:id="rId3"/>
    <p:sldMasterId id="2147483692" r:id="rId4"/>
    <p:sldMasterId id="2147483708" r:id="rId5"/>
    <p:sldMasterId id="2147483724" r:id="rId6"/>
    <p:sldMasterId id="2147483740" r:id="rId7"/>
    <p:sldMasterId id="2147483761" r:id="rId8"/>
    <p:sldMasterId id="2147483777" r:id="rId9"/>
  </p:sldMasterIdLst>
  <p:notesMasterIdLst>
    <p:notesMasterId r:id="rId25"/>
  </p:notesMasterIdLst>
  <p:sldIdLst>
    <p:sldId id="256" r:id="rId10"/>
    <p:sldId id="272" r:id="rId11"/>
    <p:sldId id="283" r:id="rId12"/>
    <p:sldId id="271" r:id="rId13"/>
    <p:sldId id="275" r:id="rId14"/>
    <p:sldId id="284" r:id="rId15"/>
    <p:sldId id="285" r:id="rId16"/>
    <p:sldId id="278" r:id="rId17"/>
    <p:sldId id="280" r:id="rId18"/>
    <p:sldId id="281" r:id="rId19"/>
    <p:sldId id="279" r:id="rId20"/>
    <p:sldId id="282" r:id="rId21"/>
    <p:sldId id="286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26858C"/>
    <a:srgbClr val="3FC2CB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D8635-D1FC-458B-B437-6C6D14D0908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17E03-8BE1-4925-9548-5B479B1546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7E03-8BE1-4925-9548-5B479B1546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23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93577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77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5710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396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0043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0351925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70813855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1200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7554476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720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678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405058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5292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1235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02282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384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352000" y="1"/>
            <a:ext cx="384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1640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34475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57988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3767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318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5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25577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6320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41777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66544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83367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028336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1746416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0881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89901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84215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384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352000" y="1"/>
            <a:ext cx="384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41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057878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54359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591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17447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31220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9214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4644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45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3140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7262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04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197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68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384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352000" y="1"/>
            <a:ext cx="384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49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4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070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786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400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87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764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33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457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581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02523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6328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4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9217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4011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263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684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384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352000" y="1"/>
            <a:ext cx="384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2933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7632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2629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1191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264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2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8786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0613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0408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820864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58304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397101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889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6749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0950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384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352000" y="1"/>
            <a:ext cx="384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23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0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563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1651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2602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069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022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0121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7195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8840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936603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0328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325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50173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429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4787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4366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384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352000" y="1"/>
            <a:ext cx="384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6792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486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091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4072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3176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68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43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1048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61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2239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742815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121060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013908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6954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120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798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384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352000" y="1"/>
            <a:ext cx="384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3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77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1963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0560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5061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731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6799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3451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7369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7392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50025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9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12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72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30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1075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0941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7852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55616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42544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695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=""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56669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65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9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8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97AC-46B0-4AD5-B481-6A70DC6A7AA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8940-EE5D-429A-9589-7DE0F8325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89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2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6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34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38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0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53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1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8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8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080" y="-13384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6597" y="553791"/>
            <a:ext cx="102988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rial Rounded MT Bold" panose="020F0704030504030204" pitchFamily="34" charset="0"/>
              </a:rPr>
              <a:t>Explore Reinforcement Learning on Dynamic Routing in Intelligent Traffic Management System 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47447" y="3425483"/>
            <a:ext cx="3601329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22330" y="3415616"/>
            <a:ext cx="3601329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3812" y="3925349"/>
            <a:ext cx="502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Mohammad Ali Imam Al Morshed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7475" y="3922951"/>
            <a:ext cx="221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Morium Akter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4199" y="4963120"/>
            <a:ext cx="7697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Supervised By: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Prof Dr. Shamim Akhter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International University of Business Agriculture and Technology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2" y="5245824"/>
            <a:ext cx="1151698" cy="1009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43" y="5113254"/>
            <a:ext cx="1290908" cy="12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0318"/>
            <a:ext cx="12192000" cy="768085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Implement Static Q-Learning in ITMS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84158" y="2947917"/>
            <a:ext cx="7721156" cy="2715336"/>
            <a:chOff x="3072926" y="3294289"/>
            <a:chExt cx="5423102" cy="2103211"/>
          </a:xfrm>
        </p:grpSpPr>
        <p:grpSp>
          <p:nvGrpSpPr>
            <p:cNvPr id="5" name="Group 4"/>
            <p:cNvGrpSpPr/>
            <p:nvPr/>
          </p:nvGrpSpPr>
          <p:grpSpPr>
            <a:xfrm>
              <a:off x="3072926" y="3427588"/>
              <a:ext cx="5423102" cy="1969912"/>
              <a:chOff x="-189248" y="1281288"/>
              <a:chExt cx="13077422" cy="499032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-189248" y="4040455"/>
                <a:ext cx="13077422" cy="1084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 rot="10800000">
                <a:off x="2419314" y="4067033"/>
                <a:ext cx="7812846" cy="2204577"/>
                <a:chOff x="2564779" y="2045286"/>
                <a:chExt cx="7714796" cy="2094772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10800000" flipH="1">
                  <a:off x="2564779" y="2045286"/>
                  <a:ext cx="3924360" cy="20306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0800000">
                  <a:off x="6472678" y="2045286"/>
                  <a:ext cx="3806897" cy="20947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2419314" y="1903399"/>
                <a:ext cx="7812846" cy="2204577"/>
                <a:chOff x="2564779" y="2045286"/>
                <a:chExt cx="7714796" cy="2094772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rot="10800000" flipH="1">
                  <a:off x="2564779" y="2045286"/>
                  <a:ext cx="3924360" cy="20306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rot="10800000">
                  <a:off x="6472678" y="2045286"/>
                  <a:ext cx="3806897" cy="20947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2388358" y="1281288"/>
                <a:ext cx="7874758" cy="409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2388357" y="1281288"/>
                <a:ext cx="3536" cy="2765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0228624" y="1322231"/>
                <a:ext cx="3536" cy="2765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274594" y="4107976"/>
                <a:ext cx="13710" cy="21636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4978717" y="3294289"/>
              <a:ext cx="291783" cy="241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96804" y="4433131"/>
              <a:ext cx="291783" cy="241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137" y="2492420"/>
            <a:ext cx="796549" cy="7965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04" y="3916412"/>
            <a:ext cx="787065" cy="7870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86" y="3867005"/>
            <a:ext cx="754751" cy="754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036" y="2492420"/>
            <a:ext cx="33881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dentify </a:t>
            </a:r>
            <a:r>
              <a:rPr lang="en-US" sz="2400" dirty="0"/>
              <a:t>an optimal </a:t>
            </a:r>
            <a:r>
              <a:rPr lang="en-US" sz="2400" dirty="0" smtClean="0"/>
              <a:t>action selection </a:t>
            </a:r>
            <a:r>
              <a:rPr lang="en-US" sz="2400" dirty="0"/>
              <a:t>policy 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Obstacles are static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49" y="1176371"/>
            <a:ext cx="792935" cy="7929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87" y="2153287"/>
            <a:ext cx="496629" cy="4966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03" y="2153287"/>
            <a:ext cx="496629" cy="4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0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0.15116 L -0.12643 -0.14375 C -0.1138 -0.14121 -0.09805 -0.13241 -0.08229 -0.11898 C -0.06419 -0.10417 -0.05 -0.08935 -0.04154 -0.07269 L 6.25E-7 1.48148E-6 " pathEditMode="relative" rAng="1500000" ptsTypes="AAAAA">
                                      <p:cBhvr>
                                        <p:cTn id="6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64 0.23241 L -0.28919 0.13681 C -0.29414 0.11505 -0.29349 0.09028 -0.28958 0.06574 C -0.28489 0.03611 -0.27982 0.0162 -0.26667 0.00278 L -0.21328 -0.05602 " pathEditMode="relative" rAng="17160000" ptsTypes="AAAAA">
                                      <p:cBhvr>
                                        <p:cTn id="10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76000" decel="2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0.08906 0.00139 L 0.22031 -0.11389 L 0.28828 -0.11666 L 0.41796 0.00139 L 0.5125 0.00417 " pathEditMode="fixed" ptsTypes="AAAAAA">
                                      <p:cBhvr>
                                        <p:cTn id="1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0318"/>
            <a:ext cx="12192000" cy="76808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Q-learning Algorithm</a:t>
            </a:r>
            <a:endParaRPr lang="ko-KR" altLang="en-US" dirty="0"/>
          </a:p>
        </p:txBody>
      </p:sp>
      <p:sp>
        <p:nvSpPr>
          <p:cNvPr id="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11977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Initialize </a:t>
            </a:r>
            <a:r>
              <a:rPr lang="en-US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Q(s, a)</a:t>
            </a:r>
            <a:r>
              <a:rPr lang="en-US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arbitrarily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	 Repeat (for each episode)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	        Initialize </a:t>
            </a:r>
            <a:r>
              <a:rPr lang="en-US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endParaRPr lang="en-US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	        Repeat (for each step of the episode)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		 Choose </a:t>
            </a:r>
            <a:r>
              <a:rPr lang="en-US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from </a:t>
            </a:r>
            <a:r>
              <a:rPr lang="en-US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using an exploratory policy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		 Take action </a:t>
            </a:r>
            <a:r>
              <a:rPr lang="en-US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, observe </a:t>
            </a:r>
            <a:r>
              <a:rPr lang="en-US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r, s’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i="1" dirty="0" smtClean="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   Q(s, a) </a:t>
            </a:r>
            <a:r>
              <a:rPr lang="en-US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R(s, a) + * max  Q [ st+1, action ]                                           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b="1" i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  s </a:t>
            </a:r>
            <a:r>
              <a:rPr lang="en-US" altLang="en-US" b="1" i="1" dirty="0" smtClean="0">
                <a:solidFill>
                  <a:srgbClr val="00206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s’</a:t>
            </a:r>
            <a:endParaRPr lang="en-US" altLang="en-US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0318"/>
            <a:ext cx="12192000" cy="768085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Implement </a:t>
            </a:r>
            <a:r>
              <a:rPr lang="en-US" sz="4000" dirty="0" smtClean="0">
                <a:solidFill>
                  <a:schemeClr val="tx1"/>
                </a:solidFill>
              </a:rPr>
              <a:t>Dynamic </a:t>
            </a:r>
            <a:r>
              <a:rPr lang="en-US" sz="4000" dirty="0">
                <a:solidFill>
                  <a:schemeClr val="tx1"/>
                </a:solidFill>
              </a:rPr>
              <a:t>Q-Learning in ITMS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74719" y="2533159"/>
            <a:ext cx="7743741" cy="2543241"/>
            <a:chOff x="-227499" y="1281288"/>
            <a:chExt cx="13115673" cy="499032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-227499" y="4067033"/>
              <a:ext cx="13115673" cy="818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419314" y="4067033"/>
              <a:ext cx="7812846" cy="2204577"/>
              <a:chOff x="2564779" y="2045286"/>
              <a:chExt cx="7714796" cy="2094772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10800000" flipH="1">
                <a:off x="2564779" y="2045286"/>
                <a:ext cx="3924360" cy="20306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0800000">
                <a:off x="6472678" y="2045286"/>
                <a:ext cx="3806897" cy="209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419314" y="1903399"/>
              <a:ext cx="7812846" cy="2204577"/>
              <a:chOff x="2564779" y="2045286"/>
              <a:chExt cx="7714796" cy="209477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rot="10800000" flipH="1">
                <a:off x="2564779" y="2045286"/>
                <a:ext cx="3924360" cy="20306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>
                <a:off x="6472678" y="2045286"/>
                <a:ext cx="3806897" cy="209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2388358" y="1281288"/>
              <a:ext cx="7874758" cy="40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388357" y="1281288"/>
              <a:ext cx="3536" cy="2765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10228624" y="1322231"/>
              <a:ext cx="3536" cy="2765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274594" y="4107976"/>
              <a:ext cx="13710" cy="21636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6210679" y="2361064"/>
            <a:ext cx="415427" cy="311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46157" y="3772465"/>
            <a:ext cx="415427" cy="311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83" y="1905567"/>
            <a:ext cx="796549" cy="7965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74" y="3400449"/>
            <a:ext cx="700643" cy="7006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17" y="3329559"/>
            <a:ext cx="754751" cy="754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2388" y="5854890"/>
            <a:ext cx="10345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 for Dynamic Environment: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Q(s, a) </a:t>
            </a:r>
            <a:r>
              <a:rPr lang="en-US" altLang="en-US" sz="24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Q(s, a) + α[r + γ max Q(s’, a’) – Q(s, a)]                                           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39" y="1402423"/>
            <a:ext cx="730032" cy="7300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32" y="1652871"/>
            <a:ext cx="478302" cy="4783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20" y="4269921"/>
            <a:ext cx="615902" cy="6159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83" y="4257522"/>
            <a:ext cx="360394" cy="3603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59" y="5015641"/>
            <a:ext cx="754751" cy="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62000" decel="2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92 L -0.09192 -0.06041 L -0.16914 -0.06458 L -0.19114 -0.04814 L -0.21302 -0.0706 L -0.24414 -0.05625 L -0.26028 0.02362 L -0.23268 0.22061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208 L 0.19844 0.20232 L 0.24089 0.2458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23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787 L 0.00364 0.09606 " pathEditMode="relative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14309 -0.00209 L 0.10729 -0.2463 L -0.10391 -0.36922 L -0.30118 -0.45741 L -0.4293 -0.43079 L -0.49388 -0.44121 L -0.50079 -0.3713 L -0.525 -0.02061 L -0.24349 0.14745 " pathEditMode="relative" ptsTypes="AAAAAAAAAA">
                                      <p:cBhvr>
                                        <p:cTn id="17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-0.01134 L 0.5263 -0.0088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6.66667E-6 L -4.79167E-6 -0.23518 L 0.26875 -0.23518 " pathEditMode="relative" ptsTypes="AAA">
                                      <p:cBhvr>
                                        <p:cTn id="25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0318"/>
            <a:ext cx="12192000" cy="768085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Result Analysis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11977"/>
            <a:ext cx="10515600" cy="96932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/>
              <a:t>Proposed method proved to be </a:t>
            </a:r>
            <a:r>
              <a:rPr lang="en-US" sz="2000" dirty="0" smtClean="0"/>
              <a:t>95% </a:t>
            </a:r>
            <a:r>
              <a:rPr lang="en-US" sz="2000" dirty="0"/>
              <a:t>accurate </a:t>
            </a:r>
            <a:r>
              <a:rPr lang="en-US" sz="2000" dirty="0" smtClean="0"/>
              <a:t>against the environment </a:t>
            </a:r>
            <a:r>
              <a:rPr lang="en-US" sz="2000" dirty="0"/>
              <a:t>comprising </a:t>
            </a:r>
            <a:r>
              <a:rPr lang="en-US" sz="2000" dirty="0" smtClean="0"/>
              <a:t>of Static Q-Learning.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69637"/>
              </p:ext>
            </p:extLst>
          </p:nvPr>
        </p:nvGraphicFramePr>
        <p:xfrm>
          <a:off x="3168650" y="3043208"/>
          <a:ext cx="6076950" cy="31042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3544"/>
                <a:gridCol w="1367802"/>
                <a:gridCol w="1148104"/>
                <a:gridCol w="1587500"/>
              </a:tblGrid>
              <a:tr h="818189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Study</a:t>
                      </a:r>
                      <a:endParaRPr lang="en-US" sz="1800" dirty="0"/>
                    </a:p>
                  </a:txBody>
                  <a:tcPr marT="45723" marB="45723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Movement</a:t>
                      </a:r>
                      <a:endParaRPr kumimoji="0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 smtClean="0"/>
                    </a:p>
                    <a:p>
                      <a:pPr algn="ctr"/>
                      <a:r>
                        <a:rPr lang="en-US" sz="1800" b="0" dirty="0" smtClean="0"/>
                        <a:t>Reward</a:t>
                      </a:r>
                      <a:endParaRPr lang="en-US" sz="1800" b="0" dirty="0"/>
                    </a:p>
                  </a:txBody>
                  <a:tcPr marT="45723" marB="45723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 smtClean="0"/>
                    </a:p>
                    <a:p>
                      <a:pPr algn="ctr"/>
                      <a:r>
                        <a:rPr lang="en-US" sz="1800" b="0" dirty="0" smtClean="0"/>
                        <a:t>Punishment</a:t>
                      </a:r>
                      <a:endParaRPr lang="en-US" sz="1800" b="0" dirty="0"/>
                    </a:p>
                  </a:txBody>
                  <a:tcPr marT="45723" marB="45723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5727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 </a:t>
                      </a:r>
                      <a:r>
                        <a:rPr lang="en-US" sz="1800" dirty="0" smtClean="0"/>
                        <a:t>Movement</a:t>
                      </a:r>
                      <a:endParaRPr lang="en-US" sz="1800" dirty="0" smtClean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5444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Classifier</a:t>
                      </a:r>
                      <a:endParaRPr lang="en-US" sz="1800" b="1" dirty="0"/>
                    </a:p>
                  </a:txBody>
                  <a:tcPr marT="45723" marB="4572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k-NN</a:t>
                      </a:r>
                      <a:endParaRPr lang="en-US" sz="1800" b="1" dirty="0"/>
                    </a:p>
                  </a:txBody>
                  <a:tcPr marT="45723" marB="4572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NCC</a:t>
                      </a:r>
                      <a:endParaRPr lang="en-US" sz="1800" b="1" dirty="0"/>
                    </a:p>
                  </a:txBody>
                  <a:tcPr marT="45723" marB="4572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T="45723" marB="4572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727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 Testing image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3" marB="45723"/>
                </a:tc>
              </a:tr>
              <a:tr h="57273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Overall  % recognition</a:t>
                      </a:r>
                      <a:endParaRPr lang="en-US" sz="1800" b="1" dirty="0"/>
                    </a:p>
                  </a:txBody>
                  <a:tcPr marT="45723" marB="4572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100%</a:t>
                      </a:r>
                      <a:endParaRPr lang="en-US" sz="1800" b="1" dirty="0"/>
                    </a:p>
                  </a:txBody>
                  <a:tcPr marT="45723" marB="4572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95%</a:t>
                      </a:r>
                      <a:endParaRPr lang="en-US" sz="1800" b="1" dirty="0"/>
                    </a:p>
                  </a:txBody>
                  <a:tcPr marT="45723" marB="4572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5%</a:t>
                      </a:r>
                      <a:endParaRPr lang="en-US" sz="1800" b="1" dirty="0"/>
                    </a:p>
                  </a:txBody>
                  <a:tcPr marT="45723" marB="4572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1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416"/>
            <a:ext cx="12192000" cy="76808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Time and Cost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24935" y="2274110"/>
            <a:ext cx="2107592" cy="3431711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406496" y="1811263"/>
            <a:ext cx="20927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/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Estimation Cost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8236" y="5844656"/>
            <a:ext cx="20927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/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Estimation Time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594490" y="4194278"/>
            <a:ext cx="4356210" cy="2204375"/>
            <a:chOff x="5436096" y="2660236"/>
            <a:chExt cx="2821708" cy="1653281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660236"/>
              <a:ext cx="2821707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1"/>
              <a:r>
                <a:rPr lang="en-US" altLang="ko-KR" sz="2400" b="1" dirty="0" smtClean="0">
                  <a:cs typeface="Arial" pitchFamily="34" charset="0"/>
                </a:rPr>
                <a:t>Time</a:t>
              </a:r>
              <a:endParaRPr lang="en-US" altLang="ko-KR" sz="2400" b="1" dirty="0"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2997773"/>
              <a:ext cx="2821707" cy="13157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1"/>
              <a:r>
                <a:rPr lang="en-US" altLang="ko-KR" b="1" dirty="0" smtClean="0">
                  <a:cs typeface="Arial" pitchFamily="34" charset="0"/>
                </a:rPr>
                <a:t>All about 7 month</a:t>
              </a:r>
            </a:p>
            <a:p>
              <a:pPr marL="285750" indent="-285750" latinLnBrk="1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cs typeface="Arial" pitchFamily="34" charset="0"/>
                </a:rPr>
                <a:t>Research- 1 Month</a:t>
              </a:r>
            </a:p>
            <a:p>
              <a:pPr marL="285750" indent="-285750" latinLnBrk="1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cs typeface="Arial" pitchFamily="34" charset="0"/>
                </a:rPr>
                <a:t>Work in Static – 2 Month</a:t>
              </a:r>
            </a:p>
            <a:p>
              <a:pPr marL="285750" indent="-285750" latinLnBrk="1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cs typeface="Arial" pitchFamily="34" charset="0"/>
                </a:rPr>
                <a:t>Implement Static – 1 month</a:t>
              </a:r>
            </a:p>
            <a:p>
              <a:pPr marL="285750" indent="-285750" latinLnBrk="1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cs typeface="Arial" pitchFamily="34" charset="0"/>
                </a:rPr>
                <a:t>Research and Implement Dynamic </a:t>
              </a:r>
            </a:p>
            <a:p>
              <a:pPr marL="285750" indent="-285750" latinLnBrk="1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cs typeface="Arial" pitchFamily="34" charset="0"/>
                </a:rPr>
                <a:t>– 3 Month</a:t>
              </a:r>
              <a:endParaRPr lang="en-US" altLang="ko-KR" dirty="0">
                <a:cs typeface="Arial" pitchFamily="34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8016214" y="3255199"/>
            <a:ext cx="768085" cy="768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5216" y="1775583"/>
            <a:ext cx="3991280" cy="1639662"/>
            <a:chOff x="5436097" y="3159356"/>
            <a:chExt cx="2993460" cy="1229747"/>
          </a:xfrm>
        </p:grpSpPr>
        <p:sp>
          <p:nvSpPr>
            <p:cNvPr id="18" name="TextBox 17"/>
            <p:cNvSpPr txBox="1"/>
            <p:nvPr/>
          </p:nvSpPr>
          <p:spPr>
            <a:xfrm>
              <a:off x="5481370" y="4042854"/>
              <a:ext cx="2821707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latinLnBrk="1"/>
              <a:r>
                <a:rPr lang="en-US" altLang="ko-KR" sz="2400" b="1" dirty="0" smtClean="0">
                  <a:cs typeface="Arial" pitchFamily="34" charset="0"/>
                </a:rPr>
                <a:t>Cost</a:t>
              </a:r>
              <a:endParaRPr lang="en-US" altLang="ko-KR" sz="2400" b="1" dirty="0"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159356"/>
              <a:ext cx="2993460" cy="992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 algn="r" latinLnBrk="1"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cs typeface="Arial" pitchFamily="34" charset="0"/>
                </a:rPr>
                <a:t>Using Free Desktop Application- PyCharm</a:t>
              </a:r>
            </a:p>
            <a:p>
              <a:pPr marL="342900" indent="-342900" algn="r" latinLnBrk="1"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cs typeface="Arial" pitchFamily="34" charset="0"/>
                </a:rPr>
                <a:t>Using Free simulation tool</a:t>
              </a:r>
            </a:p>
            <a:p>
              <a:pPr algn="r" latinLnBrk="1"/>
              <a:endParaRPr lang="en-US" altLang="ko-KR" sz="2000" dirty="0" smtClean="0"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3407702" y="4008578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srgbClr val="85D8DE"/>
              </a:solidFill>
            </a:endParaRPr>
          </a:p>
        </p:txBody>
      </p:sp>
      <p:sp>
        <p:nvSpPr>
          <p:cNvPr id="21" name="Rounded Rectangle 27"/>
          <p:cNvSpPr/>
          <p:nvPr/>
        </p:nvSpPr>
        <p:spPr>
          <a:xfrm>
            <a:off x="8249091" y="3523126"/>
            <a:ext cx="302331" cy="23223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2" name="Rounded Rectangle 7"/>
          <p:cNvSpPr/>
          <p:nvPr/>
        </p:nvSpPr>
        <p:spPr>
          <a:xfrm>
            <a:off x="3649136" y="4269551"/>
            <a:ext cx="285217" cy="24613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44038"/>
            <a:ext cx="12192000" cy="7680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7300" y="2425700"/>
            <a:ext cx="967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know Now-a-days traffic is a one of the main problem in our society. So we are trying to introduce a new model with people. In this model people can choose efficient route to go their destination. As </a:t>
            </a:r>
            <a:r>
              <a:rPr lang="en-US" sz="2400" dirty="0" smtClean="0"/>
              <a:t>Q-Learning </a:t>
            </a:r>
            <a:r>
              <a:rPr lang="en-US" sz="2400" dirty="0"/>
              <a:t>is a reinforcement learning process</a:t>
            </a:r>
            <a:r>
              <a:rPr lang="en-US" sz="2400" dirty="0" smtClean="0"/>
              <a:t>, This model </a:t>
            </a:r>
            <a:r>
              <a:rPr lang="en-US" sz="2400" dirty="0"/>
              <a:t>learn </a:t>
            </a:r>
            <a:r>
              <a:rPr lang="en-US" sz="2400" dirty="0" smtClean="0"/>
              <a:t>atomically </a:t>
            </a:r>
            <a:r>
              <a:rPr lang="en-US" sz="2400" dirty="0"/>
              <a:t>from </a:t>
            </a:r>
            <a:r>
              <a:rPr lang="en-US" sz="2400" dirty="0" smtClean="0"/>
              <a:t>environment </a:t>
            </a:r>
            <a:r>
              <a:rPr lang="en-US" sz="2400" dirty="0"/>
              <a:t>based on maximum </a:t>
            </a:r>
            <a:r>
              <a:rPr lang="en-US" sz="2400" dirty="0" smtClean="0"/>
              <a:t>reward. Then </a:t>
            </a:r>
            <a:r>
              <a:rPr lang="en-US" sz="2400" dirty="0"/>
              <a:t>give the optimal route as output.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0561"/>
            <a:ext cx="12192000" cy="76808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Motivation for Research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92248" y="1895573"/>
            <a:ext cx="4921910" cy="1084681"/>
            <a:chOff x="896965" y="2139143"/>
            <a:chExt cx="4921910" cy="1084681"/>
          </a:xfrm>
        </p:grpSpPr>
        <p:sp>
          <p:nvSpPr>
            <p:cNvPr id="5" name="Oval 4"/>
            <p:cNvSpPr/>
            <p:nvPr/>
          </p:nvSpPr>
          <p:spPr>
            <a:xfrm>
              <a:off x="896965" y="2253719"/>
              <a:ext cx="924552" cy="9245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6150" y="2428769"/>
              <a:ext cx="806185" cy="57445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latinLnBrk="1"/>
              <a:r>
                <a:rPr lang="en-US" altLang="ko-KR" sz="3733" b="1" dirty="0">
                  <a:solidFill>
                    <a:prstClr val="white"/>
                  </a:solidFill>
                  <a:cs typeface="Arial" pitchFamily="34" charset="0"/>
                </a:rPr>
                <a:t>01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08455" y="2139143"/>
              <a:ext cx="3910420" cy="1084681"/>
              <a:chOff x="1447617" y="1716640"/>
              <a:chExt cx="3030085" cy="81351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454023" y="2045403"/>
                <a:ext cx="3023679" cy="484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Optimal Path Finding is limited to static </a:t>
                </a:r>
                <a:r>
                  <a:rPr lang="en-US" dirty="0" smtClean="0"/>
                  <a:t>environment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47617" y="1716640"/>
                <a:ext cx="3030085" cy="3000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atinLnBrk="1"/>
                <a:r>
                  <a:rPr lang="en-US" altLang="ko-KR" sz="2000" b="1" dirty="0" smtClean="0">
                    <a:cs typeface="Arial" pitchFamily="34" charset="0"/>
                  </a:rPr>
                  <a:t>Static Environment</a:t>
                </a:r>
                <a:endParaRPr lang="ko-KR" altLang="en-US" sz="20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472517" y="5090678"/>
            <a:ext cx="6045564" cy="1277886"/>
            <a:chOff x="924101" y="4405525"/>
            <a:chExt cx="4961066" cy="1277886"/>
          </a:xfrm>
        </p:grpSpPr>
        <p:sp>
          <p:nvSpPr>
            <p:cNvPr id="6" name="Oval 5"/>
            <p:cNvSpPr/>
            <p:nvPr/>
          </p:nvSpPr>
          <p:spPr>
            <a:xfrm>
              <a:off x="924101" y="4436304"/>
              <a:ext cx="802450" cy="9245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3285" y="4611356"/>
              <a:ext cx="806185" cy="57445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latinLnBrk="1"/>
              <a:r>
                <a:rPr lang="en-US" altLang="ko-KR" sz="3733" b="1" dirty="0">
                  <a:solidFill>
                    <a:prstClr val="white"/>
                  </a:solidFill>
                  <a:cs typeface="Arial" pitchFamily="34" charset="0"/>
                </a:rPr>
                <a:t>03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974747" y="4405525"/>
              <a:ext cx="3910420" cy="1277886"/>
              <a:chOff x="1447617" y="1779487"/>
              <a:chExt cx="3030085" cy="95841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454023" y="2045404"/>
                <a:ext cx="3023679" cy="692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So, our goal is </a:t>
                </a:r>
                <a:r>
                  <a:rPr lang="en-US" dirty="0" smtClean="0"/>
                  <a:t>to apply </a:t>
                </a:r>
                <a:r>
                  <a:rPr lang="en-US" dirty="0"/>
                  <a:t>“Reinforcement Learning in Dynamic Environment</a:t>
                </a:r>
                <a:r>
                  <a:rPr lang="en-US" dirty="0" smtClean="0"/>
                  <a:t>”. To help public find optimal path easily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47617" y="1779487"/>
                <a:ext cx="3030085" cy="3000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atinLnBrk="1"/>
                <a:r>
                  <a:rPr lang="en-US" altLang="ko-KR" sz="2000" b="1" dirty="0" smtClean="0">
                    <a:cs typeface="Arial" pitchFamily="34" charset="0"/>
                  </a:rPr>
                  <a:t>Get Real Time Information</a:t>
                </a:r>
                <a:endParaRPr lang="ko-KR" altLang="en-US" sz="20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281842" y="3342127"/>
            <a:ext cx="7346327" cy="1323441"/>
            <a:chOff x="6465349" y="1898329"/>
            <a:chExt cx="7346327" cy="1323441"/>
          </a:xfrm>
        </p:grpSpPr>
        <p:sp>
          <p:nvSpPr>
            <p:cNvPr id="4" name="Oval 3"/>
            <p:cNvSpPr/>
            <p:nvPr/>
          </p:nvSpPr>
          <p:spPr>
            <a:xfrm>
              <a:off x="6465349" y="2253719"/>
              <a:ext cx="924552" cy="924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24534" y="2428769"/>
              <a:ext cx="806185" cy="57445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latinLnBrk="1"/>
              <a:r>
                <a:rPr lang="en-US" altLang="ko-KR" sz="3733" b="1" dirty="0">
                  <a:solidFill>
                    <a:prstClr val="white"/>
                  </a:solidFill>
                  <a:cs typeface="Arial" pitchFamily="34" charset="0"/>
                </a:rPr>
                <a:t>02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548146" y="1898329"/>
              <a:ext cx="6263530" cy="1323441"/>
              <a:chOff x="1454023" y="1537573"/>
              <a:chExt cx="4853450" cy="99258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454023" y="1837656"/>
                <a:ext cx="3383255" cy="692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We are trying to innovate real time optimal path for </a:t>
                </a:r>
                <a:r>
                  <a:rPr lang="en-US" dirty="0" smtClean="0"/>
                  <a:t>vehicles when the </a:t>
                </a:r>
                <a:r>
                  <a:rPr lang="en-US" dirty="0"/>
                  <a:t>environment is dynamic and changeable.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54023" y="1537573"/>
                <a:ext cx="4853450" cy="3000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atinLnBrk="1"/>
                <a:r>
                  <a:rPr lang="en-US" altLang="ko-KR" sz="2000" b="1" dirty="0" smtClean="0">
                    <a:cs typeface="Arial" pitchFamily="34" charset="0"/>
                  </a:rPr>
                  <a:t>Need More Efficiency and Less Time Consuming</a:t>
                </a:r>
                <a:endParaRPr lang="ko-KR" altLang="en-US" sz="2000" b="1" dirty="0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00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0318"/>
            <a:ext cx="12192000" cy="76808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Motivation for </a:t>
            </a:r>
            <a:r>
              <a:rPr lang="en-US" altLang="en-US" dirty="0" smtClean="0">
                <a:solidFill>
                  <a:schemeClr val="tx1"/>
                </a:solidFill>
              </a:rPr>
              <a:t>Research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76510"/>
              </p:ext>
            </p:extLst>
          </p:nvPr>
        </p:nvGraphicFramePr>
        <p:xfrm>
          <a:off x="1172737" y="2162329"/>
          <a:ext cx="9752285" cy="12624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5667"/>
                <a:gridCol w="6176618"/>
              </a:tblGrid>
              <a:tr h="481522">
                <a:tc>
                  <a:txBody>
                    <a:bodyPr/>
                    <a:lstStyle/>
                    <a:p>
                      <a:pPr marL="365760" lvl="1" indent="0" algn="ctr">
                        <a:buNone/>
                      </a:pP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Advantages</a:t>
                      </a:r>
                      <a:endParaRPr lang="en-US" sz="24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8" marR="91448" marT="45703" marB="45703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5760" lvl="1" indent="0" algn="ctr">
                        <a:buNone/>
                      </a:pP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Draw backs</a:t>
                      </a:r>
                      <a:endParaRPr lang="en-US" sz="2400" dirty="0" smtClean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8" marR="91448" marT="45703" marB="45703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9044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Reliability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703" marB="45703"/>
                </a:tc>
                <a:tc>
                  <a:txBody>
                    <a:bodyPr/>
                    <a:lstStyle/>
                    <a:p>
                      <a:pPr marL="365760" lvl="1" indent="0" algn="l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path using again and again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03" marB="45703"/>
                </a:tc>
              </a:tr>
              <a:tr h="39044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Efficiency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703" marB="45703"/>
                </a:tc>
                <a:tc>
                  <a:txBody>
                    <a:bodyPr/>
                    <a:lstStyle/>
                    <a:p>
                      <a:pPr marL="365760" lvl="1" indent="0">
                        <a:buNone/>
                      </a:pPr>
                      <a:r>
                        <a:rPr lang="en-US" sz="1800" dirty="0" smtClean="0"/>
                        <a:t>Experience of the system impacts performance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703" marB="4570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4149" y="1339755"/>
            <a:ext cx="492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Static Environment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4149" y="3976048"/>
            <a:ext cx="670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Moving to Dynamic Environment – Why ?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23726"/>
              </p:ext>
            </p:extLst>
          </p:nvPr>
        </p:nvGraphicFramePr>
        <p:xfrm>
          <a:off x="1213423" y="4670473"/>
          <a:ext cx="9708016" cy="1837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53960"/>
                <a:gridCol w="5454056"/>
              </a:tblGrid>
              <a:tr h="39178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Motivations</a:t>
                      </a:r>
                      <a:endParaRPr lang="en-US" sz="2400" dirty="0" smtClean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8" marR="91448" marT="45672" marB="4567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Challenges</a:t>
                      </a:r>
                      <a:endParaRPr lang="en-US" sz="2400" dirty="0" smtClean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8" marR="91448" marT="45672" marB="45672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45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Less time consuming 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672" marB="45672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Reducing time and space complexity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672" marB="45672"/>
                </a:tc>
              </a:tr>
              <a:tr h="37045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More natural interaction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672" marB="45672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Adapting to the dynamic environments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672" marB="45672"/>
                </a:tc>
              </a:tr>
              <a:tr h="37045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Instant punishment can be avoided an d maximize </a:t>
                      </a:r>
                      <a:r>
                        <a:rPr lang="en-US" sz="1800" smtClean="0"/>
                        <a:t>the award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672" marB="4567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8" marR="91448" marT="45672" marB="456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215680" y="356659"/>
            <a:ext cx="5042055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cs typeface="Arial" pitchFamily="34" charset="0"/>
              </a:rPr>
              <a:t>INTRODUCTION</a:t>
            </a:r>
            <a:endParaRPr lang="en-US" sz="4800" dirty="0"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79965" y="1508788"/>
            <a:ext cx="7481455" cy="768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6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 latinLnBrk="1"/>
              <a:r>
                <a:rPr lang="en-US" altLang="ko-KR" sz="3200" b="1" dirty="0">
                  <a:solidFill>
                    <a:srgbClr val="85D8DE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62110"/>
              <a:ext cx="4752528" cy="300083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smtClean="0">
                  <a:cs typeface="Arial" pitchFamily="34" charset="0"/>
                </a:rPr>
                <a:t>REINFORMENT LEARNING</a:t>
              </a:r>
              <a:endParaRPr lang="en-US" altLang="ko-KR" sz="2000" b="1" dirty="0"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02227" y="2279224"/>
            <a:ext cx="63863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sz="1600" b="1" dirty="0" smtClean="0">
                <a:cs typeface="Arial" pitchFamily="34" charset="0"/>
              </a:rPr>
              <a:t>What is Reinforcement learning and Why </a:t>
            </a:r>
            <a:endParaRPr lang="en-US" altLang="ko-KR" sz="1600" b="1" dirty="0"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79965" y="2697911"/>
            <a:ext cx="7481455" cy="768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8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 latinLnBrk="1"/>
              <a:r>
                <a:rPr lang="en-US" altLang="ko-KR" sz="3200" b="1" dirty="0">
                  <a:solidFill>
                    <a:srgbClr val="85D8DE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3952"/>
              <a:ext cx="4752528" cy="300083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smtClean="0">
                  <a:cs typeface="Arial" pitchFamily="34" charset="0"/>
                </a:rPr>
                <a:t>Applying ITMS in Reinforcement Learning</a:t>
              </a:r>
              <a:endParaRPr lang="en-US" altLang="ko-KR" sz="2000" b="1" dirty="0"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21451" y="3496077"/>
            <a:ext cx="63863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sz="1600" b="1" dirty="0" smtClean="0">
                <a:cs typeface="Arial" pitchFamily="34" charset="0"/>
              </a:rPr>
              <a:t>Why ITMS in Reinforcement Learning</a:t>
            </a:r>
            <a:endParaRPr lang="en-US" altLang="ko-KR" sz="1600" b="1" dirty="0"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979965" y="3887034"/>
            <a:ext cx="7481455" cy="768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10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 latinLnBrk="1"/>
              <a:r>
                <a:rPr lang="en-US" altLang="ko-KR" sz="3200" b="1" dirty="0">
                  <a:solidFill>
                    <a:srgbClr val="85D8DE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5794"/>
              <a:ext cx="4752528" cy="300083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smtClean="0">
                  <a:cs typeface="Arial" pitchFamily="34" charset="0"/>
                </a:rPr>
                <a:t>Existing Solution</a:t>
              </a:r>
              <a:endParaRPr lang="en-US" altLang="ko-KR" sz="2000" b="1" dirty="0"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02227" y="4657470"/>
            <a:ext cx="63863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sz="1600" b="1" dirty="0" smtClean="0">
                <a:cs typeface="Arial" pitchFamily="34" charset="0"/>
              </a:rPr>
              <a:t>What are the Existing Solutions</a:t>
            </a:r>
            <a:endParaRPr lang="en-US" altLang="ko-KR" sz="1600" b="1" dirty="0"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79965" y="5076156"/>
            <a:ext cx="7481455" cy="768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2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 latinLnBrk="1"/>
              <a:r>
                <a:rPr lang="en-US" altLang="ko-KR" sz="3200" b="1" dirty="0">
                  <a:solidFill>
                    <a:srgbClr val="85D8DE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7636"/>
              <a:ext cx="4752528" cy="300083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smtClean="0">
                  <a:cs typeface="Arial" pitchFamily="34" charset="0"/>
                </a:rPr>
                <a:t>Why Self Adapting</a:t>
              </a:r>
              <a:endParaRPr lang="en-US" altLang="ko-KR" sz="2000" b="1" dirty="0"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743833" y="5815512"/>
            <a:ext cx="63863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sz="1600" b="1" dirty="0" smtClean="0">
                <a:cs typeface="Arial" pitchFamily="34" charset="0"/>
              </a:rPr>
              <a:t>Works of Self Adaption</a:t>
            </a:r>
            <a:endParaRPr lang="en-US" altLang="ko-KR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3415829"/>
            <a:ext cx="5472608" cy="3442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392" y="3415829"/>
            <a:ext cx="5472608" cy="3442171"/>
          </a:xfrm>
          <a:prstGeom prst="rect">
            <a:avLst/>
          </a:prstGeom>
          <a:solidFill>
            <a:srgbClr val="85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435" y="1028733"/>
            <a:ext cx="41976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4400" b="1" dirty="0">
                <a:solidFill>
                  <a:prstClr val="black"/>
                </a:solidFill>
                <a:latin typeface="+mj-lt"/>
              </a:rPr>
              <a:t>Reinforcement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195580-1A31-4462-8F77-7DDADC7122AD}"/>
              </a:ext>
            </a:extLst>
          </p:cNvPr>
          <p:cNvSpPr txBox="1"/>
          <p:nvPr/>
        </p:nvSpPr>
        <p:spPr>
          <a:xfrm>
            <a:off x="623392" y="3713781"/>
            <a:ext cx="5472608" cy="33918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 latinLnBrk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67" b="1" dirty="0">
                <a:latin typeface="Times New Roman" panose="02020603050405020304" pitchFamily="18" charset="0"/>
              </a:rPr>
              <a:t>What does it need</a:t>
            </a:r>
            <a:r>
              <a:rPr lang="en-US" altLang="en-US" sz="2667" b="1" dirty="0" smtClean="0">
                <a:latin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67" b="1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This </a:t>
            </a:r>
            <a:r>
              <a:rPr lang="en-US" altLang="en-US" sz="2800" dirty="0">
                <a:latin typeface="Times New Roman" panose="02020603050405020304" pitchFamily="18" charset="0"/>
              </a:rPr>
              <a:t>method assumes that training information is available in the form of a real-valued reward signal given for each state-action transition.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i.e</a:t>
            </a:r>
            <a:r>
              <a:rPr lang="en-US" altLang="en-US" sz="2800" dirty="0">
                <a:latin typeface="Times New Roman" panose="02020603050405020304" pitchFamily="18" charset="0"/>
              </a:rPr>
              <a:t>.  (s, a, r)</a:t>
            </a:r>
            <a:endParaRPr lang="en-US" altLang="en-US" sz="2667" b="1" dirty="0" smtClean="0">
              <a:latin typeface="Times New Roman" panose="02020603050405020304" pitchFamily="18" charset="0"/>
            </a:endParaRPr>
          </a:p>
          <a:p>
            <a:pPr latinLnBrk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67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atinLnBrk="1"/>
            <a:r>
              <a:rPr lang="en-US" altLang="ko-KR" sz="1600" dirty="0">
                <a:solidFill>
                  <a:prstClr val="white"/>
                </a:solidFill>
                <a:cs typeface="Arial" pitchFamily="34" charset="0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16" y="3713781"/>
            <a:ext cx="3388629" cy="2947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1" y="1011628"/>
            <a:ext cx="547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en-US" sz="27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What does it </a:t>
            </a:r>
            <a:r>
              <a:rPr lang="en-US" altLang="en-US" sz="27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do?</a:t>
            </a:r>
          </a:p>
          <a:p>
            <a:pPr latinLnBrk="1"/>
            <a:r>
              <a:rPr lang="en-US" altLang="en-US" sz="2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Tackles </a:t>
            </a:r>
            <a:r>
              <a:rPr lang="en-US" altLang="en-US" sz="2600" dirty="0">
                <a:solidFill>
                  <a:prstClr val="black"/>
                </a:solidFill>
                <a:latin typeface="Times New Roman" panose="02020603050405020304" pitchFamily="18" charset="0"/>
              </a:rPr>
              <a:t>the problem of learning control strategies for autonomous agents. </a:t>
            </a:r>
          </a:p>
          <a:p>
            <a:pPr latinLnBrk="1"/>
            <a:r>
              <a:rPr lang="en-US" altLang="ko-KR" sz="1100" dirty="0">
                <a:solidFill>
                  <a:prstClr val="white"/>
                </a:solidFill>
                <a:cs typeface="Arial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0318"/>
            <a:ext cx="12192000" cy="768085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Applying ITMS in Reinforcement Learning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362036"/>
            <a:ext cx="6095998" cy="3442171"/>
          </a:xfrm>
          <a:prstGeom prst="rect">
            <a:avLst/>
          </a:prstGeom>
          <a:solidFill>
            <a:srgbClr val="85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195580-1A31-4462-8F77-7DDADC7122AD}"/>
              </a:ext>
            </a:extLst>
          </p:cNvPr>
          <p:cNvSpPr txBox="1"/>
          <p:nvPr/>
        </p:nvSpPr>
        <p:spPr>
          <a:xfrm>
            <a:off x="0" y="3101314"/>
            <a:ext cx="5371785" cy="19636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10000"/>
              </a:lnSpc>
            </a:pPr>
            <a:r>
              <a:rPr lang="en-US" sz="2400" dirty="0"/>
              <a:t>I</a:t>
            </a:r>
            <a:r>
              <a:rPr lang="en-US" sz="2400" dirty="0" smtClean="0"/>
              <a:t>nformation </a:t>
            </a:r>
            <a:r>
              <a:rPr lang="en-US" sz="2400" dirty="0"/>
              <a:t>and communications technologies that improve the safety, efficiency, and performance of the transport system.</a:t>
            </a:r>
          </a:p>
          <a:p>
            <a:pPr latinLnBrk="1"/>
            <a:r>
              <a:rPr lang="en-US" altLang="ko-KR" sz="1600" dirty="0" smtClean="0">
                <a:solidFill>
                  <a:prstClr val="white"/>
                </a:solidFill>
                <a:cs typeface="Arial" pitchFamily="34" charset="0"/>
              </a:rPr>
              <a:t>. </a:t>
            </a:r>
            <a:endParaRPr lang="en-US" altLang="ko-KR" sz="1600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69039" y="3952909"/>
            <a:ext cx="5099568" cy="30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27410" y="3970681"/>
            <a:ext cx="3054823" cy="15430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38" y="2967249"/>
            <a:ext cx="1241066" cy="1241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146" y="4297468"/>
            <a:ext cx="1070087" cy="1069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288" y="2995464"/>
            <a:ext cx="1184637" cy="11846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161" y="2678143"/>
            <a:ext cx="578211" cy="578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98" y="1347568"/>
            <a:ext cx="1041136" cy="10499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161" y="2678142"/>
            <a:ext cx="578211" cy="5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00299 -0.10532 C -0.00455 -0.15532 -0.03659 -0.21736 -0.06094 -0.21504 L -0.11419 -0.21018 " pathEditMode="relative" rAng="1602000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31 -0.23634 L -0.2431 -0.20764 C -0.27942 -0.19398 -0.32031 -0.12778 -0.31575 -0.08843 L -0.30547 -0.00278 " pathEditMode="relative" rAng="10080000" ptsTypes="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0318"/>
            <a:ext cx="12192000" cy="76808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Q-learning Algorithm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6204" y="1438699"/>
            <a:ext cx="11219592" cy="4945121"/>
            <a:chOff x="312094" y="1056561"/>
            <a:chExt cx="11219592" cy="4945121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C4B1C653-5A36-4E77-9ED7-E44AB68645D3}"/>
                </a:ext>
              </a:extLst>
            </p:cNvPr>
            <p:cNvGrpSpPr/>
            <p:nvPr/>
          </p:nvGrpSpPr>
          <p:grpSpPr>
            <a:xfrm>
              <a:off x="4703100" y="2548378"/>
              <a:ext cx="2931576" cy="2442382"/>
              <a:chOff x="3690367" y="1823747"/>
              <a:chExt cx="5020109" cy="4182400"/>
            </a:xfrm>
          </p:grpSpPr>
          <p:sp>
            <p:nvSpPr>
              <p:cNvPr id="55" name="Freeform: Shape 14">
                <a:extLst>
                  <a:ext uri="{FF2B5EF4-FFF2-40B4-BE49-F238E27FC236}">
                    <a16:creationId xmlns="" xmlns:a16="http://schemas.microsoft.com/office/drawing/2014/main" id="{5D7BAB1F-9B0A-438A-AAA5-3B3C536A9A12}"/>
                  </a:ext>
                </a:extLst>
              </p:cNvPr>
              <p:cNvSpPr/>
              <p:nvPr/>
            </p:nvSpPr>
            <p:spPr>
              <a:xfrm>
                <a:off x="6083223" y="1823747"/>
                <a:ext cx="2627253" cy="4182400"/>
              </a:xfrm>
              <a:custGeom>
                <a:avLst/>
                <a:gdLst>
                  <a:gd name="connsiteX0" fmla="*/ 1127628 w 1136356"/>
                  <a:gd name="connsiteY0" fmla="*/ 671962 h 1808998"/>
                  <a:gd name="connsiteX1" fmla="*/ 1015351 w 1136356"/>
                  <a:gd name="connsiteY1" fmla="*/ 617607 h 1808998"/>
                  <a:gd name="connsiteX2" fmla="*/ 995308 w 1136356"/>
                  <a:gd name="connsiteY2" fmla="*/ 623383 h 1808998"/>
                  <a:gd name="connsiteX3" fmla="*/ 953862 w 1136356"/>
                  <a:gd name="connsiteY3" fmla="*/ 695573 h 1808998"/>
                  <a:gd name="connsiteX4" fmla="*/ 846341 w 1136356"/>
                  <a:gd name="connsiteY4" fmla="*/ 882418 h 1808998"/>
                  <a:gd name="connsiteX5" fmla="*/ 833093 w 1136356"/>
                  <a:gd name="connsiteY5" fmla="*/ 885305 h 1808998"/>
                  <a:gd name="connsiteX6" fmla="*/ 778228 w 1136356"/>
                  <a:gd name="connsiteY6" fmla="*/ 844029 h 1808998"/>
                  <a:gd name="connsiteX7" fmla="*/ 725062 w 1136356"/>
                  <a:gd name="connsiteY7" fmla="*/ 830441 h 1808998"/>
                  <a:gd name="connsiteX8" fmla="*/ 715041 w 1136356"/>
                  <a:gd name="connsiteY8" fmla="*/ 830271 h 1808998"/>
                  <a:gd name="connsiteX9" fmla="*/ 698564 w 1136356"/>
                  <a:gd name="connsiteY9" fmla="*/ 831120 h 1808998"/>
                  <a:gd name="connsiteX10" fmla="*/ 680559 w 1136356"/>
                  <a:gd name="connsiteY10" fmla="*/ 834687 h 1808998"/>
                  <a:gd name="connsiteX11" fmla="*/ 614654 w 1136356"/>
                  <a:gd name="connsiteY11" fmla="*/ 823137 h 1808998"/>
                  <a:gd name="connsiteX12" fmla="*/ 606671 w 1136356"/>
                  <a:gd name="connsiteY12" fmla="*/ 818551 h 1808998"/>
                  <a:gd name="connsiteX13" fmla="*/ 584929 w 1136356"/>
                  <a:gd name="connsiteY13" fmla="*/ 808189 h 1808998"/>
                  <a:gd name="connsiteX14" fmla="*/ 552146 w 1136356"/>
                  <a:gd name="connsiteY14" fmla="*/ 796639 h 1808998"/>
                  <a:gd name="connsiteX15" fmla="*/ 545351 w 1136356"/>
                  <a:gd name="connsiteY15" fmla="*/ 790524 h 1808998"/>
                  <a:gd name="connsiteX16" fmla="*/ 499490 w 1136356"/>
                  <a:gd name="connsiteY16" fmla="*/ 772689 h 1808998"/>
                  <a:gd name="connsiteX17" fmla="*/ 475709 w 1136356"/>
                  <a:gd name="connsiteY17" fmla="*/ 765555 h 1808998"/>
                  <a:gd name="connsiteX18" fmla="*/ 449381 w 1136356"/>
                  <a:gd name="connsiteY18" fmla="*/ 751796 h 1808998"/>
                  <a:gd name="connsiteX19" fmla="*/ 440209 w 1136356"/>
                  <a:gd name="connsiteY19" fmla="*/ 741944 h 1808998"/>
                  <a:gd name="connsiteX20" fmla="*/ 428319 w 1136356"/>
                  <a:gd name="connsiteY20" fmla="*/ 728865 h 1808998"/>
                  <a:gd name="connsiteX21" fmla="*/ 418127 w 1136356"/>
                  <a:gd name="connsiteY21" fmla="*/ 727846 h 1808998"/>
                  <a:gd name="connsiteX22" fmla="*/ 406916 w 1136356"/>
                  <a:gd name="connsiteY22" fmla="*/ 710520 h 1808998"/>
                  <a:gd name="connsiteX23" fmla="*/ 413541 w 1136356"/>
                  <a:gd name="connsiteY23" fmla="*/ 692175 h 1808998"/>
                  <a:gd name="connsiteX24" fmla="*/ 421354 w 1136356"/>
                  <a:gd name="connsiteY24" fmla="*/ 662620 h 1808998"/>
                  <a:gd name="connsiteX25" fmla="*/ 419656 w 1136356"/>
                  <a:gd name="connsiteY25" fmla="*/ 616928 h 1808998"/>
                  <a:gd name="connsiteX26" fmla="*/ 403349 w 1136356"/>
                  <a:gd name="connsiteY26" fmla="*/ 577011 h 1808998"/>
                  <a:gd name="connsiteX27" fmla="*/ 389081 w 1136356"/>
                  <a:gd name="connsiteY27" fmla="*/ 534376 h 1808998"/>
                  <a:gd name="connsiteX28" fmla="*/ 367849 w 1136356"/>
                  <a:gd name="connsiteY28" fmla="*/ 467452 h 1808998"/>
                  <a:gd name="connsiteX29" fmla="*/ 373794 w 1136356"/>
                  <a:gd name="connsiteY29" fmla="*/ 432631 h 1808998"/>
                  <a:gd name="connsiteX30" fmla="*/ 376681 w 1136356"/>
                  <a:gd name="connsiteY30" fmla="*/ 426516 h 1808998"/>
                  <a:gd name="connsiteX31" fmla="*/ 372265 w 1136356"/>
                  <a:gd name="connsiteY31" fmla="*/ 406812 h 1808998"/>
                  <a:gd name="connsiteX32" fmla="*/ 350693 w 1136356"/>
                  <a:gd name="connsiteY32" fmla="*/ 385240 h 1808998"/>
                  <a:gd name="connsiteX33" fmla="*/ 351542 w 1136356"/>
                  <a:gd name="connsiteY33" fmla="*/ 370123 h 1808998"/>
                  <a:gd name="connsiteX34" fmla="*/ 370736 w 1136356"/>
                  <a:gd name="connsiteY34" fmla="*/ 368764 h 1808998"/>
                  <a:gd name="connsiteX35" fmla="*/ 400292 w 1136356"/>
                  <a:gd name="connsiteY35" fmla="*/ 383542 h 1808998"/>
                  <a:gd name="connsiteX36" fmla="*/ 430697 w 1136356"/>
                  <a:gd name="connsiteY36" fmla="*/ 370972 h 1808998"/>
                  <a:gd name="connsiteX37" fmla="*/ 444795 w 1136356"/>
                  <a:gd name="connsiteY37" fmla="*/ 357383 h 1808998"/>
                  <a:gd name="connsiteX38" fmla="*/ 468915 w 1136356"/>
                  <a:gd name="connsiteY38" fmla="*/ 338529 h 1808998"/>
                  <a:gd name="connsiteX39" fmla="*/ 470444 w 1136356"/>
                  <a:gd name="connsiteY39" fmla="*/ 334622 h 1808998"/>
                  <a:gd name="connsiteX40" fmla="*/ 485901 w 1136356"/>
                  <a:gd name="connsiteY40" fmla="*/ 322732 h 1808998"/>
                  <a:gd name="connsiteX41" fmla="*/ 506114 w 1136356"/>
                  <a:gd name="connsiteY41" fmla="*/ 302689 h 1808998"/>
                  <a:gd name="connsiteX42" fmla="*/ 503566 w 1136356"/>
                  <a:gd name="connsiteY42" fmla="*/ 264640 h 1808998"/>
                  <a:gd name="connsiteX43" fmla="*/ 510700 w 1136356"/>
                  <a:gd name="connsiteY43" fmla="*/ 231518 h 1808998"/>
                  <a:gd name="connsiteX44" fmla="*/ 514607 w 1136356"/>
                  <a:gd name="connsiteY44" fmla="*/ 220477 h 1808998"/>
                  <a:gd name="connsiteX45" fmla="*/ 518344 w 1136356"/>
                  <a:gd name="connsiteY45" fmla="*/ 188543 h 1808998"/>
                  <a:gd name="connsiteX46" fmla="*/ 532782 w 1136356"/>
                  <a:gd name="connsiteY46" fmla="*/ 141153 h 1808998"/>
                  <a:gd name="connsiteX47" fmla="*/ 534480 w 1136356"/>
                  <a:gd name="connsiteY47" fmla="*/ 131301 h 1808998"/>
                  <a:gd name="connsiteX48" fmla="*/ 527686 w 1136356"/>
                  <a:gd name="connsiteY48" fmla="*/ 107860 h 1808998"/>
                  <a:gd name="connsiteX49" fmla="*/ 498980 w 1136356"/>
                  <a:gd name="connsiteY49" fmla="*/ 61829 h 1808998"/>
                  <a:gd name="connsiteX50" fmla="*/ 496772 w 1136356"/>
                  <a:gd name="connsiteY50" fmla="*/ 59281 h 1808998"/>
                  <a:gd name="connsiteX51" fmla="*/ 471293 w 1136356"/>
                  <a:gd name="connsiteY51" fmla="*/ 38728 h 1808998"/>
                  <a:gd name="connsiteX52" fmla="*/ 445644 w 1136356"/>
                  <a:gd name="connsiteY52" fmla="*/ 18345 h 1808998"/>
                  <a:gd name="connsiteX53" fmla="*/ 423223 w 1136356"/>
                  <a:gd name="connsiteY53" fmla="*/ 5945 h 1808998"/>
                  <a:gd name="connsiteX54" fmla="*/ 381777 w 1136356"/>
                  <a:gd name="connsiteY54" fmla="*/ 0 h 1808998"/>
                  <a:gd name="connsiteX55" fmla="*/ 373284 w 1136356"/>
                  <a:gd name="connsiteY55" fmla="*/ 0 h 1808998"/>
                  <a:gd name="connsiteX56" fmla="*/ 344918 w 1136356"/>
                  <a:gd name="connsiteY56" fmla="*/ 9852 h 1808998"/>
                  <a:gd name="connsiteX57" fmla="*/ 300075 w 1136356"/>
                  <a:gd name="connsiteY57" fmla="*/ 35161 h 1808998"/>
                  <a:gd name="connsiteX58" fmla="*/ 273407 w 1136356"/>
                  <a:gd name="connsiteY58" fmla="*/ 71001 h 1808998"/>
                  <a:gd name="connsiteX59" fmla="*/ 251156 w 1136356"/>
                  <a:gd name="connsiteY59" fmla="*/ 134358 h 1808998"/>
                  <a:gd name="connsiteX60" fmla="*/ 243172 w 1136356"/>
                  <a:gd name="connsiteY60" fmla="*/ 183618 h 1808998"/>
                  <a:gd name="connsiteX61" fmla="*/ 237907 w 1136356"/>
                  <a:gd name="connsiteY61" fmla="*/ 235594 h 1808998"/>
                  <a:gd name="connsiteX62" fmla="*/ 227375 w 1136356"/>
                  <a:gd name="connsiteY62" fmla="*/ 272794 h 1808998"/>
                  <a:gd name="connsiteX63" fmla="*/ 214636 w 1136356"/>
                  <a:gd name="connsiteY63" fmla="*/ 276530 h 1808998"/>
                  <a:gd name="connsiteX64" fmla="*/ 194423 w 1136356"/>
                  <a:gd name="connsiteY64" fmla="*/ 286382 h 1808998"/>
                  <a:gd name="connsiteX65" fmla="*/ 167925 w 1136356"/>
                  <a:gd name="connsiteY65" fmla="*/ 335641 h 1808998"/>
                  <a:gd name="connsiteX66" fmla="*/ 153317 w 1136356"/>
                  <a:gd name="connsiteY66" fmla="*/ 353307 h 1808998"/>
                  <a:gd name="connsiteX67" fmla="*/ 115948 w 1136356"/>
                  <a:gd name="connsiteY67" fmla="*/ 403585 h 1808998"/>
                  <a:gd name="connsiteX68" fmla="*/ 59045 w 1136356"/>
                  <a:gd name="connsiteY68" fmla="*/ 481550 h 1808998"/>
                  <a:gd name="connsiteX69" fmla="*/ 49193 w 1136356"/>
                  <a:gd name="connsiteY69" fmla="*/ 495139 h 1808998"/>
                  <a:gd name="connsiteX70" fmla="*/ 29320 w 1136356"/>
                  <a:gd name="connsiteY70" fmla="*/ 577181 h 1808998"/>
                  <a:gd name="connsiteX71" fmla="*/ 29320 w 1136356"/>
                  <a:gd name="connsiteY71" fmla="*/ 660752 h 1808998"/>
                  <a:gd name="connsiteX72" fmla="*/ 25753 w 1136356"/>
                  <a:gd name="connsiteY72" fmla="*/ 670264 h 1808998"/>
                  <a:gd name="connsiteX73" fmla="*/ 614 w 1136356"/>
                  <a:gd name="connsiteY73" fmla="*/ 734131 h 1808998"/>
                  <a:gd name="connsiteX74" fmla="*/ 17600 w 1136356"/>
                  <a:gd name="connsiteY74" fmla="*/ 818041 h 1808998"/>
                  <a:gd name="connsiteX75" fmla="*/ 34416 w 1136356"/>
                  <a:gd name="connsiteY75" fmla="*/ 881059 h 1808998"/>
                  <a:gd name="connsiteX76" fmla="*/ 53949 w 1136356"/>
                  <a:gd name="connsiteY76" fmla="*/ 945435 h 1808998"/>
                  <a:gd name="connsiteX77" fmla="*/ 61763 w 1136356"/>
                  <a:gd name="connsiteY77" fmla="*/ 982295 h 1808998"/>
                  <a:gd name="connsiteX78" fmla="*/ 59894 w 1136356"/>
                  <a:gd name="connsiteY78" fmla="*/ 1014398 h 1808998"/>
                  <a:gd name="connsiteX79" fmla="*/ 54289 w 1136356"/>
                  <a:gd name="connsiteY79" fmla="*/ 1099837 h 1808998"/>
                  <a:gd name="connsiteX80" fmla="*/ 79768 w 1136356"/>
                  <a:gd name="connsiteY80" fmla="*/ 1170498 h 1808998"/>
                  <a:gd name="connsiteX81" fmla="*/ 97943 w 1136356"/>
                  <a:gd name="connsiteY81" fmla="*/ 1188673 h 1808998"/>
                  <a:gd name="connsiteX82" fmla="*/ 115269 w 1136356"/>
                  <a:gd name="connsiteY82" fmla="*/ 1200903 h 1808998"/>
                  <a:gd name="connsiteX83" fmla="*/ 140408 w 1136356"/>
                  <a:gd name="connsiteY83" fmla="*/ 1210755 h 1808998"/>
                  <a:gd name="connsiteX84" fmla="*/ 196801 w 1136356"/>
                  <a:gd name="connsiteY84" fmla="*/ 1222985 h 1808998"/>
                  <a:gd name="connsiteX85" fmla="*/ 239945 w 1136356"/>
                  <a:gd name="connsiteY85" fmla="*/ 1225872 h 1808998"/>
                  <a:gd name="connsiteX86" fmla="*/ 259649 w 1136356"/>
                  <a:gd name="connsiteY86" fmla="*/ 1242349 h 1808998"/>
                  <a:gd name="connsiteX87" fmla="*/ 270690 w 1136356"/>
                  <a:gd name="connsiteY87" fmla="*/ 1256787 h 1808998"/>
                  <a:gd name="connsiteX88" fmla="*/ 304661 w 1136356"/>
                  <a:gd name="connsiteY88" fmla="*/ 1252031 h 1808998"/>
                  <a:gd name="connsiteX89" fmla="*/ 314004 w 1136356"/>
                  <a:gd name="connsiteY89" fmla="*/ 1237253 h 1808998"/>
                  <a:gd name="connsiteX90" fmla="*/ 327762 w 1136356"/>
                  <a:gd name="connsiteY90" fmla="*/ 1223494 h 1808998"/>
                  <a:gd name="connsiteX91" fmla="*/ 337954 w 1136356"/>
                  <a:gd name="connsiteY91" fmla="*/ 1224174 h 1808998"/>
                  <a:gd name="connsiteX92" fmla="*/ 344578 w 1136356"/>
                  <a:gd name="connsiteY92" fmla="*/ 1229779 h 1808998"/>
                  <a:gd name="connsiteX93" fmla="*/ 359016 w 1136356"/>
                  <a:gd name="connsiteY93" fmla="*/ 1241500 h 1808998"/>
                  <a:gd name="connsiteX94" fmla="*/ 365811 w 1136356"/>
                  <a:gd name="connsiteY94" fmla="*/ 1251861 h 1808998"/>
                  <a:gd name="connsiteX95" fmla="*/ 353241 w 1136356"/>
                  <a:gd name="connsiteY95" fmla="*/ 1261543 h 1808998"/>
                  <a:gd name="connsiteX96" fmla="*/ 347636 w 1136356"/>
                  <a:gd name="connsiteY96" fmla="*/ 1266639 h 1808998"/>
                  <a:gd name="connsiteX97" fmla="*/ 348315 w 1136356"/>
                  <a:gd name="connsiteY97" fmla="*/ 1298742 h 1808998"/>
                  <a:gd name="connsiteX98" fmla="*/ 348994 w 1136356"/>
                  <a:gd name="connsiteY98" fmla="*/ 1315558 h 1808998"/>
                  <a:gd name="connsiteX99" fmla="*/ 349504 w 1136356"/>
                  <a:gd name="connsiteY99" fmla="*/ 1334582 h 1808998"/>
                  <a:gd name="connsiteX100" fmla="*/ 348994 w 1136356"/>
                  <a:gd name="connsiteY100" fmla="*/ 1367365 h 1808998"/>
                  <a:gd name="connsiteX101" fmla="*/ 349164 w 1136356"/>
                  <a:gd name="connsiteY101" fmla="*/ 1383502 h 1808998"/>
                  <a:gd name="connsiteX102" fmla="*/ 347975 w 1136356"/>
                  <a:gd name="connsiteY102" fmla="*/ 1410679 h 1808998"/>
                  <a:gd name="connsiteX103" fmla="*/ 349164 w 1136356"/>
                  <a:gd name="connsiteY103" fmla="*/ 1443802 h 1808998"/>
                  <a:gd name="connsiteX104" fmla="*/ 346616 w 1136356"/>
                  <a:gd name="connsiteY104" fmla="*/ 1497137 h 1808998"/>
                  <a:gd name="connsiteX105" fmla="*/ 336255 w 1136356"/>
                  <a:gd name="connsiteY105" fmla="*/ 1503932 h 1808998"/>
                  <a:gd name="connsiteX106" fmla="*/ 292431 w 1136356"/>
                  <a:gd name="connsiteY106" fmla="*/ 1486096 h 1808998"/>
                  <a:gd name="connsiteX107" fmla="*/ 216335 w 1136356"/>
                  <a:gd name="connsiteY107" fmla="*/ 1454842 h 1808998"/>
                  <a:gd name="connsiteX108" fmla="*/ 193743 w 1136356"/>
                  <a:gd name="connsiteY108" fmla="*/ 1467922 h 1808998"/>
                  <a:gd name="connsiteX109" fmla="*/ 201387 w 1136356"/>
                  <a:gd name="connsiteY109" fmla="*/ 1533147 h 1808998"/>
                  <a:gd name="connsiteX110" fmla="*/ 203086 w 1136356"/>
                  <a:gd name="connsiteY110" fmla="*/ 1537903 h 1808998"/>
                  <a:gd name="connsiteX111" fmla="*/ 208012 w 1136356"/>
                  <a:gd name="connsiteY111" fmla="*/ 1545037 h 1808998"/>
                  <a:gd name="connsiteX112" fmla="*/ 212598 w 1136356"/>
                  <a:gd name="connsiteY112" fmla="*/ 1556078 h 1808998"/>
                  <a:gd name="connsiteX113" fmla="*/ 205124 w 1136356"/>
                  <a:gd name="connsiteY113" fmla="*/ 1561854 h 1808998"/>
                  <a:gd name="connsiteX114" fmla="*/ 138369 w 1136356"/>
                  <a:gd name="connsiteY114" fmla="*/ 1577650 h 1808998"/>
                  <a:gd name="connsiteX115" fmla="*/ 73653 w 1136356"/>
                  <a:gd name="connsiteY115" fmla="*/ 1591579 h 1808998"/>
                  <a:gd name="connsiteX116" fmla="*/ 54119 w 1136356"/>
                  <a:gd name="connsiteY116" fmla="*/ 1608055 h 1808998"/>
                  <a:gd name="connsiteX117" fmla="*/ 66009 w 1136356"/>
                  <a:gd name="connsiteY117" fmla="*/ 1685001 h 1808998"/>
                  <a:gd name="connsiteX118" fmla="*/ 81467 w 1136356"/>
                  <a:gd name="connsiteY118" fmla="*/ 1699949 h 1808998"/>
                  <a:gd name="connsiteX119" fmla="*/ 115608 w 1136356"/>
                  <a:gd name="connsiteY119" fmla="*/ 1695193 h 1808998"/>
                  <a:gd name="connsiteX120" fmla="*/ 134123 w 1136356"/>
                  <a:gd name="connsiteY120" fmla="*/ 1651199 h 1808998"/>
                  <a:gd name="connsiteX121" fmla="*/ 131235 w 1136356"/>
                  <a:gd name="connsiteY121" fmla="*/ 1640668 h 1808998"/>
                  <a:gd name="connsiteX122" fmla="*/ 137860 w 1136356"/>
                  <a:gd name="connsiteY122" fmla="*/ 1626400 h 1808998"/>
                  <a:gd name="connsiteX123" fmla="*/ 239775 w 1136356"/>
                  <a:gd name="connsiteY123" fmla="*/ 1615529 h 1808998"/>
                  <a:gd name="connsiteX124" fmla="*/ 245550 w 1136356"/>
                  <a:gd name="connsiteY124" fmla="*/ 1614680 h 1808998"/>
                  <a:gd name="connsiteX125" fmla="*/ 265933 w 1136356"/>
                  <a:gd name="connsiteY125" fmla="*/ 1608395 h 1808998"/>
                  <a:gd name="connsiteX126" fmla="*/ 316042 w 1136356"/>
                  <a:gd name="connsiteY126" fmla="*/ 1599902 h 1808998"/>
                  <a:gd name="connsiteX127" fmla="*/ 348994 w 1136356"/>
                  <a:gd name="connsiteY127" fmla="*/ 1599053 h 1808998"/>
                  <a:gd name="connsiteX128" fmla="*/ 364112 w 1136356"/>
                  <a:gd name="connsiteY128" fmla="*/ 1612132 h 1808998"/>
                  <a:gd name="connsiteX129" fmla="*/ 368528 w 1136356"/>
                  <a:gd name="connsiteY129" fmla="*/ 1668015 h 1808998"/>
                  <a:gd name="connsiteX130" fmla="*/ 353750 w 1136356"/>
                  <a:gd name="connsiteY130" fmla="*/ 1679906 h 1808998"/>
                  <a:gd name="connsiteX131" fmla="*/ 345427 w 1136356"/>
                  <a:gd name="connsiteY131" fmla="*/ 1685171 h 1808998"/>
                  <a:gd name="connsiteX132" fmla="*/ 344578 w 1136356"/>
                  <a:gd name="connsiteY132" fmla="*/ 1694513 h 1808998"/>
                  <a:gd name="connsiteX133" fmla="*/ 361394 w 1136356"/>
                  <a:gd name="connsiteY133" fmla="*/ 1786067 h 1808998"/>
                  <a:gd name="connsiteX134" fmla="*/ 372435 w 1136356"/>
                  <a:gd name="connsiteY134" fmla="*/ 1798297 h 1808998"/>
                  <a:gd name="connsiteX135" fmla="*/ 419995 w 1136356"/>
                  <a:gd name="connsiteY135" fmla="*/ 1808998 h 1808998"/>
                  <a:gd name="connsiteX136" fmla="*/ 435453 w 1136356"/>
                  <a:gd name="connsiteY136" fmla="*/ 1803223 h 1808998"/>
                  <a:gd name="connsiteX137" fmla="*/ 456006 w 1136356"/>
                  <a:gd name="connsiteY137" fmla="*/ 1753624 h 1808998"/>
                  <a:gd name="connsiteX138" fmla="*/ 441568 w 1136356"/>
                  <a:gd name="connsiteY138" fmla="*/ 1732562 h 1808998"/>
                  <a:gd name="connsiteX139" fmla="*/ 432056 w 1136356"/>
                  <a:gd name="connsiteY139" fmla="*/ 1729165 h 1808998"/>
                  <a:gd name="connsiteX140" fmla="*/ 417108 w 1136356"/>
                  <a:gd name="connsiteY140" fmla="*/ 1711499 h 1808998"/>
                  <a:gd name="connsiteX141" fmla="*/ 410653 w 1136356"/>
                  <a:gd name="connsiteY141" fmla="*/ 1615869 h 1808998"/>
                  <a:gd name="connsiteX142" fmla="*/ 425771 w 1136356"/>
                  <a:gd name="connsiteY142" fmla="*/ 1597694 h 1808998"/>
                  <a:gd name="connsiteX143" fmla="*/ 475709 w 1136356"/>
                  <a:gd name="connsiteY143" fmla="*/ 1599053 h 1808998"/>
                  <a:gd name="connsiteX144" fmla="*/ 555713 w 1136356"/>
                  <a:gd name="connsiteY144" fmla="*/ 1608395 h 1808998"/>
                  <a:gd name="connsiteX145" fmla="*/ 662894 w 1136356"/>
                  <a:gd name="connsiteY145" fmla="*/ 1618926 h 1808998"/>
                  <a:gd name="connsiteX146" fmla="*/ 671726 w 1136356"/>
                  <a:gd name="connsiteY146" fmla="*/ 1630477 h 1808998"/>
                  <a:gd name="connsiteX147" fmla="*/ 680389 w 1136356"/>
                  <a:gd name="connsiteY147" fmla="*/ 1677188 h 1808998"/>
                  <a:gd name="connsiteX148" fmla="*/ 694488 w 1136356"/>
                  <a:gd name="connsiteY148" fmla="*/ 1714896 h 1808998"/>
                  <a:gd name="connsiteX149" fmla="*/ 733725 w 1136356"/>
                  <a:gd name="connsiteY149" fmla="*/ 1752945 h 1808998"/>
                  <a:gd name="connsiteX150" fmla="*/ 800140 w 1136356"/>
                  <a:gd name="connsiteY150" fmla="*/ 1760758 h 1808998"/>
                  <a:gd name="connsiteX151" fmla="*/ 808463 w 1136356"/>
                  <a:gd name="connsiteY151" fmla="*/ 1759739 h 1808998"/>
                  <a:gd name="connsiteX152" fmla="*/ 825449 w 1136356"/>
                  <a:gd name="connsiteY152" fmla="*/ 1757022 h 1808998"/>
                  <a:gd name="connsiteX153" fmla="*/ 875217 w 1136356"/>
                  <a:gd name="connsiteY153" fmla="*/ 1766873 h 1808998"/>
                  <a:gd name="connsiteX154" fmla="*/ 972207 w 1136356"/>
                  <a:gd name="connsiteY154" fmla="*/ 1778594 h 1808998"/>
                  <a:gd name="connsiteX155" fmla="*/ 1054589 w 1136356"/>
                  <a:gd name="connsiteY155" fmla="*/ 1768572 h 1808998"/>
                  <a:gd name="connsiteX156" fmla="*/ 1096204 w 1136356"/>
                  <a:gd name="connsiteY156" fmla="*/ 1747339 h 1808998"/>
                  <a:gd name="connsiteX157" fmla="*/ 1099771 w 1136356"/>
                  <a:gd name="connsiteY157" fmla="*/ 1719483 h 1808998"/>
                  <a:gd name="connsiteX158" fmla="*/ 1043038 w 1136356"/>
                  <a:gd name="connsiteY158" fmla="*/ 1684662 h 1808998"/>
                  <a:gd name="connsiteX159" fmla="*/ 1022145 w 1136356"/>
                  <a:gd name="connsiteY159" fmla="*/ 1682623 h 1808998"/>
                  <a:gd name="connsiteX160" fmla="*/ 1001253 w 1136356"/>
                  <a:gd name="connsiteY160" fmla="*/ 1681434 h 1808998"/>
                  <a:gd name="connsiteX161" fmla="*/ 995308 w 1136356"/>
                  <a:gd name="connsiteY161" fmla="*/ 1680755 h 1808998"/>
                  <a:gd name="connsiteX162" fmla="*/ 980870 w 1136356"/>
                  <a:gd name="connsiteY162" fmla="*/ 1671243 h 1808998"/>
                  <a:gd name="connsiteX163" fmla="*/ 948257 w 1136356"/>
                  <a:gd name="connsiteY163" fmla="*/ 1655616 h 1808998"/>
                  <a:gd name="connsiteX164" fmla="*/ 945539 w 1136356"/>
                  <a:gd name="connsiteY164" fmla="*/ 1651879 h 1808998"/>
                  <a:gd name="connsiteX165" fmla="*/ 950295 w 1136356"/>
                  <a:gd name="connsiteY165" fmla="*/ 1649331 h 1808998"/>
                  <a:gd name="connsiteX166" fmla="*/ 964733 w 1136356"/>
                  <a:gd name="connsiteY166" fmla="*/ 1648991 h 1808998"/>
                  <a:gd name="connsiteX167" fmla="*/ 1037773 w 1136356"/>
                  <a:gd name="connsiteY167" fmla="*/ 1646783 h 1808998"/>
                  <a:gd name="connsiteX168" fmla="*/ 1088560 w 1136356"/>
                  <a:gd name="connsiteY168" fmla="*/ 1626740 h 1808998"/>
                  <a:gd name="connsiteX169" fmla="*/ 1092467 w 1136356"/>
                  <a:gd name="connsiteY169" fmla="*/ 1607206 h 1808998"/>
                  <a:gd name="connsiteX170" fmla="*/ 1071235 w 1136356"/>
                  <a:gd name="connsiteY170" fmla="*/ 1587842 h 1808998"/>
                  <a:gd name="connsiteX171" fmla="*/ 1058326 w 1136356"/>
                  <a:gd name="connsiteY171" fmla="*/ 1584105 h 1808998"/>
                  <a:gd name="connsiteX172" fmla="*/ 1055947 w 1136356"/>
                  <a:gd name="connsiteY172" fmla="*/ 1584615 h 1808998"/>
                  <a:gd name="connsiteX173" fmla="*/ 1044737 w 1136356"/>
                  <a:gd name="connsiteY173" fmla="*/ 1587332 h 1808998"/>
                  <a:gd name="connsiteX174" fmla="*/ 1029959 w 1136356"/>
                  <a:gd name="connsiteY174" fmla="*/ 1581387 h 1808998"/>
                  <a:gd name="connsiteX175" fmla="*/ 1003461 w 1136356"/>
                  <a:gd name="connsiteY175" fmla="*/ 1570347 h 1808998"/>
                  <a:gd name="connsiteX176" fmla="*/ 994968 w 1136356"/>
                  <a:gd name="connsiteY176" fmla="*/ 1561514 h 1808998"/>
                  <a:gd name="connsiteX177" fmla="*/ 995987 w 1136356"/>
                  <a:gd name="connsiteY177" fmla="*/ 1489324 h 1808998"/>
                  <a:gd name="connsiteX178" fmla="*/ 1001253 w 1136356"/>
                  <a:gd name="connsiteY178" fmla="*/ 1482360 h 1808998"/>
                  <a:gd name="connsiteX179" fmla="*/ 1008047 w 1136356"/>
                  <a:gd name="connsiteY179" fmla="*/ 1468941 h 1808998"/>
                  <a:gd name="connsiteX180" fmla="*/ 1006519 w 1136356"/>
                  <a:gd name="connsiteY180" fmla="*/ 1457220 h 1808998"/>
                  <a:gd name="connsiteX181" fmla="*/ 1002442 w 1136356"/>
                  <a:gd name="connsiteY181" fmla="*/ 1390296 h 1808998"/>
                  <a:gd name="connsiteX182" fmla="*/ 1006519 w 1136356"/>
                  <a:gd name="connsiteY182" fmla="*/ 1229439 h 1808998"/>
                  <a:gd name="connsiteX183" fmla="*/ 1015691 w 1136356"/>
                  <a:gd name="connsiteY183" fmla="*/ 1100856 h 1808998"/>
                  <a:gd name="connsiteX184" fmla="*/ 999724 w 1136356"/>
                  <a:gd name="connsiteY184" fmla="*/ 1050238 h 1808998"/>
                  <a:gd name="connsiteX185" fmla="*/ 992760 w 1136356"/>
                  <a:gd name="connsiteY185" fmla="*/ 1032403 h 1808998"/>
                  <a:gd name="connsiteX186" fmla="*/ 983248 w 1136356"/>
                  <a:gd name="connsiteY186" fmla="*/ 1004037 h 1808998"/>
                  <a:gd name="connsiteX187" fmla="*/ 981719 w 1136356"/>
                  <a:gd name="connsiteY187" fmla="*/ 990957 h 1808998"/>
                  <a:gd name="connsiteX188" fmla="*/ 1133403 w 1136356"/>
                  <a:gd name="connsiteY188" fmla="*/ 687759 h 1808998"/>
                  <a:gd name="connsiteX189" fmla="*/ 1137819 w 1136356"/>
                  <a:gd name="connsiteY189" fmla="*/ 680795 h 1808998"/>
                  <a:gd name="connsiteX190" fmla="*/ 1137819 w 1136356"/>
                  <a:gd name="connsiteY190" fmla="*/ 679096 h 1808998"/>
                  <a:gd name="connsiteX191" fmla="*/ 1127628 w 1136356"/>
                  <a:gd name="connsiteY191" fmla="*/ 671962 h 1808998"/>
                  <a:gd name="connsiteX192" fmla="*/ 187798 w 1136356"/>
                  <a:gd name="connsiteY192" fmla="*/ 1154022 h 1808998"/>
                  <a:gd name="connsiteX193" fmla="*/ 143125 w 1136356"/>
                  <a:gd name="connsiteY193" fmla="*/ 1155891 h 1808998"/>
                  <a:gd name="connsiteX194" fmla="*/ 125630 w 1136356"/>
                  <a:gd name="connsiteY194" fmla="*/ 1144000 h 1808998"/>
                  <a:gd name="connsiteX195" fmla="*/ 103548 w 1136356"/>
                  <a:gd name="connsiteY195" fmla="*/ 1086079 h 1808998"/>
                  <a:gd name="connsiteX196" fmla="*/ 103548 w 1136356"/>
                  <a:gd name="connsiteY196" fmla="*/ 1069942 h 1808998"/>
                  <a:gd name="connsiteX197" fmla="*/ 107795 w 1136356"/>
                  <a:gd name="connsiteY197" fmla="*/ 997242 h 1808998"/>
                  <a:gd name="connsiteX198" fmla="*/ 120364 w 1136356"/>
                  <a:gd name="connsiteY198" fmla="*/ 987051 h 1808998"/>
                  <a:gd name="connsiteX199" fmla="*/ 128687 w 1136356"/>
                  <a:gd name="connsiteY199" fmla="*/ 997072 h 1808998"/>
                  <a:gd name="connsiteX200" fmla="*/ 152128 w 1136356"/>
                  <a:gd name="connsiteY200" fmla="*/ 1027817 h 1808998"/>
                  <a:gd name="connsiteX201" fmla="*/ 176078 w 1136356"/>
                  <a:gd name="connsiteY201" fmla="*/ 1063317 h 1808998"/>
                  <a:gd name="connsiteX202" fmla="*/ 176758 w 1136356"/>
                  <a:gd name="connsiteY202" fmla="*/ 1066545 h 1808998"/>
                  <a:gd name="connsiteX203" fmla="*/ 192215 w 1136356"/>
                  <a:gd name="connsiteY203" fmla="*/ 1124636 h 1808998"/>
                  <a:gd name="connsiteX204" fmla="*/ 187798 w 1136356"/>
                  <a:gd name="connsiteY204" fmla="*/ 1154022 h 1808998"/>
                  <a:gd name="connsiteX205" fmla="*/ 795724 w 1136356"/>
                  <a:gd name="connsiteY205" fmla="*/ 1195638 h 1808998"/>
                  <a:gd name="connsiteX206" fmla="*/ 783663 w 1136356"/>
                  <a:gd name="connsiteY206" fmla="*/ 1278699 h 1808998"/>
                  <a:gd name="connsiteX207" fmla="*/ 782305 w 1136356"/>
                  <a:gd name="connsiteY207" fmla="*/ 1330506 h 1808998"/>
                  <a:gd name="connsiteX208" fmla="*/ 772962 w 1136356"/>
                  <a:gd name="connsiteY208" fmla="*/ 1370422 h 1808998"/>
                  <a:gd name="connsiteX209" fmla="*/ 750201 w 1136356"/>
                  <a:gd name="connsiteY209" fmla="*/ 1462486 h 1808998"/>
                  <a:gd name="connsiteX210" fmla="*/ 721495 w 1136356"/>
                  <a:gd name="connsiteY210" fmla="*/ 1605337 h 1808998"/>
                  <a:gd name="connsiteX211" fmla="*/ 720306 w 1136356"/>
                  <a:gd name="connsiteY211" fmla="*/ 1606526 h 1808998"/>
                  <a:gd name="connsiteX212" fmla="*/ 715041 w 1136356"/>
                  <a:gd name="connsiteY212" fmla="*/ 1586313 h 1808998"/>
                  <a:gd name="connsiteX213" fmla="*/ 702981 w 1136356"/>
                  <a:gd name="connsiteY213" fmla="*/ 1577820 h 1808998"/>
                  <a:gd name="connsiteX214" fmla="*/ 615673 w 1136356"/>
                  <a:gd name="connsiteY214" fmla="*/ 1561174 h 1808998"/>
                  <a:gd name="connsiteX215" fmla="*/ 590024 w 1136356"/>
                  <a:gd name="connsiteY215" fmla="*/ 1555739 h 1808998"/>
                  <a:gd name="connsiteX216" fmla="*/ 585778 w 1136356"/>
                  <a:gd name="connsiteY216" fmla="*/ 1550643 h 1808998"/>
                  <a:gd name="connsiteX217" fmla="*/ 589515 w 1136356"/>
                  <a:gd name="connsiteY217" fmla="*/ 1516671 h 1808998"/>
                  <a:gd name="connsiteX218" fmla="*/ 585608 w 1136356"/>
                  <a:gd name="connsiteY218" fmla="*/ 1479302 h 1808998"/>
                  <a:gd name="connsiteX219" fmla="*/ 579493 w 1136356"/>
                  <a:gd name="connsiteY219" fmla="*/ 1475395 h 1808998"/>
                  <a:gd name="connsiteX220" fmla="*/ 569471 w 1136356"/>
                  <a:gd name="connsiteY220" fmla="*/ 1463675 h 1808998"/>
                  <a:gd name="connsiteX221" fmla="*/ 553335 w 1136356"/>
                  <a:gd name="connsiteY221" fmla="*/ 1443292 h 1808998"/>
                  <a:gd name="connsiteX222" fmla="*/ 541275 w 1136356"/>
                  <a:gd name="connsiteY222" fmla="*/ 1444481 h 1808998"/>
                  <a:gd name="connsiteX223" fmla="*/ 442077 w 1136356"/>
                  <a:gd name="connsiteY223" fmla="*/ 1492381 h 1808998"/>
                  <a:gd name="connsiteX224" fmla="*/ 424072 w 1136356"/>
                  <a:gd name="connsiteY224" fmla="*/ 1481340 h 1808998"/>
                  <a:gd name="connsiteX225" fmla="*/ 423053 w 1136356"/>
                  <a:gd name="connsiteY225" fmla="*/ 1308933 h 1808998"/>
                  <a:gd name="connsiteX226" fmla="*/ 423393 w 1136356"/>
                  <a:gd name="connsiteY226" fmla="*/ 1264261 h 1808998"/>
                  <a:gd name="connsiteX227" fmla="*/ 419486 w 1136356"/>
                  <a:gd name="connsiteY227" fmla="*/ 1258485 h 1808998"/>
                  <a:gd name="connsiteX228" fmla="*/ 409294 w 1136356"/>
                  <a:gd name="connsiteY228" fmla="*/ 1254239 h 1808998"/>
                  <a:gd name="connsiteX229" fmla="*/ 404708 w 1136356"/>
                  <a:gd name="connsiteY229" fmla="*/ 1251012 h 1808998"/>
                  <a:gd name="connsiteX230" fmla="*/ 408275 w 1136356"/>
                  <a:gd name="connsiteY230" fmla="*/ 1246086 h 1808998"/>
                  <a:gd name="connsiteX231" fmla="*/ 413371 w 1136356"/>
                  <a:gd name="connsiteY231" fmla="*/ 1241669 h 1808998"/>
                  <a:gd name="connsiteX232" fmla="*/ 440039 w 1136356"/>
                  <a:gd name="connsiteY232" fmla="*/ 1229439 h 1808998"/>
                  <a:gd name="connsiteX233" fmla="*/ 585268 w 1136356"/>
                  <a:gd name="connsiteY233" fmla="*/ 1229100 h 1808998"/>
                  <a:gd name="connsiteX234" fmla="*/ 658987 w 1136356"/>
                  <a:gd name="connsiteY234" fmla="*/ 1213133 h 1808998"/>
                  <a:gd name="connsiteX235" fmla="*/ 680559 w 1136356"/>
                  <a:gd name="connsiteY235" fmla="*/ 1196996 h 1808998"/>
                  <a:gd name="connsiteX236" fmla="*/ 690241 w 1136356"/>
                  <a:gd name="connsiteY236" fmla="*/ 1192580 h 1808998"/>
                  <a:gd name="connsiteX237" fmla="*/ 788589 w 1136356"/>
                  <a:gd name="connsiteY237" fmla="*/ 1186805 h 1808998"/>
                  <a:gd name="connsiteX238" fmla="*/ 795724 w 1136356"/>
                  <a:gd name="connsiteY238" fmla="*/ 1195638 h 180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</a:cxnLst>
                <a:rect l="l" t="t" r="r" b="b"/>
                <a:pathLst>
                  <a:path w="1136356" h="1808998">
                    <a:moveTo>
                      <a:pt x="1127628" y="671962"/>
                    </a:moveTo>
                    <a:cubicBezTo>
                      <a:pt x="1090089" y="653957"/>
                      <a:pt x="1052720" y="635612"/>
                      <a:pt x="1015351" y="617607"/>
                    </a:cubicBezTo>
                    <a:cubicBezTo>
                      <a:pt x="1003121" y="611662"/>
                      <a:pt x="1001932" y="611832"/>
                      <a:pt x="995308" y="623383"/>
                    </a:cubicBezTo>
                    <a:cubicBezTo>
                      <a:pt x="981549" y="647503"/>
                      <a:pt x="967621" y="671453"/>
                      <a:pt x="953862" y="695573"/>
                    </a:cubicBezTo>
                    <a:cubicBezTo>
                      <a:pt x="918022" y="757911"/>
                      <a:pt x="882182" y="820079"/>
                      <a:pt x="846341" y="882418"/>
                    </a:cubicBezTo>
                    <a:cubicBezTo>
                      <a:pt x="841416" y="891080"/>
                      <a:pt x="840906" y="891080"/>
                      <a:pt x="833093" y="885305"/>
                    </a:cubicBezTo>
                    <a:cubicBezTo>
                      <a:pt x="814748" y="871547"/>
                      <a:pt x="796063" y="858128"/>
                      <a:pt x="778228" y="844029"/>
                    </a:cubicBezTo>
                    <a:cubicBezTo>
                      <a:pt x="762261" y="831460"/>
                      <a:pt x="744766" y="827043"/>
                      <a:pt x="725062" y="830441"/>
                    </a:cubicBezTo>
                    <a:cubicBezTo>
                      <a:pt x="721665" y="830950"/>
                      <a:pt x="718268" y="831630"/>
                      <a:pt x="715041" y="830271"/>
                    </a:cubicBezTo>
                    <a:cubicBezTo>
                      <a:pt x="709435" y="827893"/>
                      <a:pt x="704000" y="828912"/>
                      <a:pt x="698564" y="831120"/>
                    </a:cubicBezTo>
                    <a:cubicBezTo>
                      <a:pt x="692789" y="833328"/>
                      <a:pt x="687014" y="835536"/>
                      <a:pt x="680559" y="834687"/>
                    </a:cubicBezTo>
                    <a:cubicBezTo>
                      <a:pt x="658308" y="831969"/>
                      <a:pt x="636736" y="826194"/>
                      <a:pt x="614654" y="823137"/>
                    </a:cubicBezTo>
                    <a:cubicBezTo>
                      <a:pt x="611427" y="822627"/>
                      <a:pt x="608879" y="820929"/>
                      <a:pt x="606671" y="818551"/>
                    </a:cubicBezTo>
                    <a:cubicBezTo>
                      <a:pt x="600895" y="812096"/>
                      <a:pt x="593422" y="809208"/>
                      <a:pt x="584929" y="808189"/>
                    </a:cubicBezTo>
                    <a:cubicBezTo>
                      <a:pt x="573208" y="806830"/>
                      <a:pt x="563017" y="800715"/>
                      <a:pt x="552146" y="796639"/>
                    </a:cubicBezTo>
                    <a:cubicBezTo>
                      <a:pt x="549258" y="795620"/>
                      <a:pt x="546710" y="793411"/>
                      <a:pt x="545351" y="790524"/>
                    </a:cubicBezTo>
                    <a:cubicBezTo>
                      <a:pt x="535500" y="770990"/>
                      <a:pt x="516306" y="772349"/>
                      <a:pt x="499490" y="772689"/>
                    </a:cubicBezTo>
                    <a:cubicBezTo>
                      <a:pt x="489977" y="772858"/>
                      <a:pt x="482164" y="772519"/>
                      <a:pt x="475709" y="765555"/>
                    </a:cubicBezTo>
                    <a:cubicBezTo>
                      <a:pt x="468405" y="757571"/>
                      <a:pt x="459912" y="752815"/>
                      <a:pt x="449381" y="751796"/>
                    </a:cubicBezTo>
                    <a:cubicBezTo>
                      <a:pt x="443606" y="751286"/>
                      <a:pt x="439869" y="748399"/>
                      <a:pt x="440209" y="741944"/>
                    </a:cubicBezTo>
                    <a:cubicBezTo>
                      <a:pt x="440548" y="733961"/>
                      <a:pt x="435623" y="730394"/>
                      <a:pt x="428319" y="728865"/>
                    </a:cubicBezTo>
                    <a:cubicBezTo>
                      <a:pt x="424921" y="728186"/>
                      <a:pt x="421524" y="728016"/>
                      <a:pt x="418127" y="727846"/>
                    </a:cubicBezTo>
                    <a:cubicBezTo>
                      <a:pt x="407426" y="727336"/>
                      <a:pt x="402840" y="720542"/>
                      <a:pt x="406916" y="710520"/>
                    </a:cubicBezTo>
                    <a:cubicBezTo>
                      <a:pt x="409464" y="704405"/>
                      <a:pt x="411333" y="698290"/>
                      <a:pt x="413541" y="692175"/>
                    </a:cubicBezTo>
                    <a:cubicBezTo>
                      <a:pt x="417278" y="682663"/>
                      <a:pt x="417108" y="672132"/>
                      <a:pt x="421354" y="662620"/>
                    </a:cubicBezTo>
                    <a:cubicBezTo>
                      <a:pt x="428319" y="646993"/>
                      <a:pt x="427469" y="632045"/>
                      <a:pt x="419656" y="616928"/>
                    </a:cubicBezTo>
                    <a:cubicBezTo>
                      <a:pt x="413031" y="604189"/>
                      <a:pt x="406747" y="591109"/>
                      <a:pt x="403349" y="577011"/>
                    </a:cubicBezTo>
                    <a:cubicBezTo>
                      <a:pt x="399782" y="562403"/>
                      <a:pt x="394177" y="548475"/>
                      <a:pt x="389081" y="534376"/>
                    </a:cubicBezTo>
                    <a:cubicBezTo>
                      <a:pt x="381098" y="512295"/>
                      <a:pt x="370567" y="491062"/>
                      <a:pt x="367849" y="467452"/>
                    </a:cubicBezTo>
                    <a:cubicBezTo>
                      <a:pt x="366490" y="455392"/>
                      <a:pt x="364791" y="443162"/>
                      <a:pt x="373794" y="432631"/>
                    </a:cubicBezTo>
                    <a:cubicBezTo>
                      <a:pt x="375323" y="430932"/>
                      <a:pt x="375832" y="428554"/>
                      <a:pt x="376681" y="426516"/>
                    </a:cubicBezTo>
                    <a:cubicBezTo>
                      <a:pt x="379739" y="418872"/>
                      <a:pt x="379060" y="412588"/>
                      <a:pt x="372265" y="406812"/>
                    </a:cubicBezTo>
                    <a:cubicBezTo>
                      <a:pt x="364452" y="400188"/>
                      <a:pt x="357487" y="392884"/>
                      <a:pt x="350693" y="385240"/>
                    </a:cubicBezTo>
                    <a:cubicBezTo>
                      <a:pt x="345258" y="379125"/>
                      <a:pt x="345597" y="375558"/>
                      <a:pt x="351542" y="370123"/>
                    </a:cubicBezTo>
                    <a:cubicBezTo>
                      <a:pt x="357657" y="364517"/>
                      <a:pt x="362753" y="363838"/>
                      <a:pt x="370736" y="368764"/>
                    </a:cubicBezTo>
                    <a:cubicBezTo>
                      <a:pt x="380249" y="374539"/>
                      <a:pt x="389931" y="379635"/>
                      <a:pt x="400292" y="383542"/>
                    </a:cubicBezTo>
                    <a:cubicBezTo>
                      <a:pt x="414900" y="388977"/>
                      <a:pt x="424752" y="384901"/>
                      <a:pt x="430697" y="370972"/>
                    </a:cubicBezTo>
                    <a:cubicBezTo>
                      <a:pt x="433584" y="364178"/>
                      <a:pt x="438001" y="360101"/>
                      <a:pt x="444795" y="357383"/>
                    </a:cubicBezTo>
                    <a:cubicBezTo>
                      <a:pt x="454647" y="353646"/>
                      <a:pt x="459403" y="342945"/>
                      <a:pt x="468915" y="338529"/>
                    </a:cubicBezTo>
                    <a:cubicBezTo>
                      <a:pt x="469934" y="338019"/>
                      <a:pt x="470104" y="335981"/>
                      <a:pt x="470444" y="334622"/>
                    </a:cubicBezTo>
                    <a:cubicBezTo>
                      <a:pt x="474011" y="323921"/>
                      <a:pt x="475200" y="322902"/>
                      <a:pt x="485901" y="322732"/>
                    </a:cubicBezTo>
                    <a:cubicBezTo>
                      <a:pt x="500509" y="322392"/>
                      <a:pt x="505435" y="317466"/>
                      <a:pt x="506114" y="302689"/>
                    </a:cubicBezTo>
                    <a:cubicBezTo>
                      <a:pt x="506624" y="289949"/>
                      <a:pt x="505265" y="277210"/>
                      <a:pt x="503566" y="264640"/>
                    </a:cubicBezTo>
                    <a:cubicBezTo>
                      <a:pt x="501868" y="252580"/>
                      <a:pt x="503906" y="241539"/>
                      <a:pt x="510700" y="231518"/>
                    </a:cubicBezTo>
                    <a:cubicBezTo>
                      <a:pt x="512908" y="228121"/>
                      <a:pt x="514267" y="224554"/>
                      <a:pt x="514607" y="220477"/>
                    </a:cubicBezTo>
                    <a:cubicBezTo>
                      <a:pt x="515626" y="209776"/>
                      <a:pt x="516475" y="199075"/>
                      <a:pt x="518344" y="188543"/>
                    </a:cubicBezTo>
                    <a:cubicBezTo>
                      <a:pt x="521231" y="172237"/>
                      <a:pt x="522081" y="155251"/>
                      <a:pt x="532782" y="141153"/>
                    </a:cubicBezTo>
                    <a:cubicBezTo>
                      <a:pt x="534820" y="138435"/>
                      <a:pt x="535500" y="134698"/>
                      <a:pt x="534480" y="131301"/>
                    </a:cubicBezTo>
                    <a:cubicBezTo>
                      <a:pt x="531933" y="123487"/>
                      <a:pt x="531593" y="114655"/>
                      <a:pt x="527686" y="107860"/>
                    </a:cubicBezTo>
                    <a:cubicBezTo>
                      <a:pt x="518853" y="92233"/>
                      <a:pt x="514607" y="73379"/>
                      <a:pt x="498980" y="61829"/>
                    </a:cubicBezTo>
                    <a:cubicBezTo>
                      <a:pt x="498131" y="61149"/>
                      <a:pt x="497451" y="60130"/>
                      <a:pt x="496772" y="59281"/>
                    </a:cubicBezTo>
                    <a:cubicBezTo>
                      <a:pt x="490147" y="50108"/>
                      <a:pt x="481145" y="43484"/>
                      <a:pt x="471293" y="38728"/>
                    </a:cubicBezTo>
                    <a:cubicBezTo>
                      <a:pt x="461101" y="33802"/>
                      <a:pt x="452439" y="27008"/>
                      <a:pt x="445644" y="18345"/>
                    </a:cubicBezTo>
                    <a:cubicBezTo>
                      <a:pt x="439699" y="10871"/>
                      <a:pt x="432056" y="7983"/>
                      <a:pt x="423223" y="5945"/>
                    </a:cubicBezTo>
                    <a:cubicBezTo>
                      <a:pt x="409634" y="3397"/>
                      <a:pt x="395706" y="1868"/>
                      <a:pt x="381777" y="0"/>
                    </a:cubicBezTo>
                    <a:cubicBezTo>
                      <a:pt x="378890" y="0"/>
                      <a:pt x="376172" y="0"/>
                      <a:pt x="373284" y="0"/>
                    </a:cubicBezTo>
                    <a:cubicBezTo>
                      <a:pt x="363772" y="3227"/>
                      <a:pt x="354430" y="6964"/>
                      <a:pt x="344918" y="9852"/>
                    </a:cubicBezTo>
                    <a:cubicBezTo>
                      <a:pt x="327932" y="14778"/>
                      <a:pt x="313154" y="23780"/>
                      <a:pt x="300075" y="35161"/>
                    </a:cubicBezTo>
                    <a:cubicBezTo>
                      <a:pt x="288695" y="45013"/>
                      <a:pt x="280202" y="57412"/>
                      <a:pt x="273407" y="71001"/>
                    </a:cubicBezTo>
                    <a:cubicBezTo>
                      <a:pt x="263216" y="91214"/>
                      <a:pt x="253194" y="111088"/>
                      <a:pt x="251156" y="134358"/>
                    </a:cubicBezTo>
                    <a:cubicBezTo>
                      <a:pt x="249797" y="150835"/>
                      <a:pt x="246909" y="167311"/>
                      <a:pt x="243172" y="183618"/>
                    </a:cubicBezTo>
                    <a:cubicBezTo>
                      <a:pt x="239435" y="200603"/>
                      <a:pt x="234510" y="217929"/>
                      <a:pt x="237907" y="235594"/>
                    </a:cubicBezTo>
                    <a:cubicBezTo>
                      <a:pt x="240794" y="250202"/>
                      <a:pt x="234510" y="261583"/>
                      <a:pt x="227375" y="272794"/>
                    </a:cubicBezTo>
                    <a:cubicBezTo>
                      <a:pt x="224488" y="277380"/>
                      <a:pt x="221091" y="279758"/>
                      <a:pt x="214636" y="276530"/>
                    </a:cubicBezTo>
                    <a:cubicBezTo>
                      <a:pt x="205124" y="271605"/>
                      <a:pt x="196801" y="275681"/>
                      <a:pt x="194423" y="286382"/>
                    </a:cubicBezTo>
                    <a:cubicBezTo>
                      <a:pt x="190007" y="305237"/>
                      <a:pt x="181514" y="321713"/>
                      <a:pt x="167925" y="335641"/>
                    </a:cubicBezTo>
                    <a:cubicBezTo>
                      <a:pt x="162659" y="341077"/>
                      <a:pt x="157903" y="347192"/>
                      <a:pt x="153317" y="353307"/>
                    </a:cubicBezTo>
                    <a:cubicBezTo>
                      <a:pt x="140747" y="370123"/>
                      <a:pt x="126309" y="385240"/>
                      <a:pt x="115948" y="403585"/>
                    </a:cubicBezTo>
                    <a:cubicBezTo>
                      <a:pt x="99811" y="431612"/>
                      <a:pt x="81976" y="458449"/>
                      <a:pt x="59045" y="481550"/>
                    </a:cubicBezTo>
                    <a:cubicBezTo>
                      <a:pt x="55138" y="485627"/>
                      <a:pt x="51062" y="489703"/>
                      <a:pt x="49193" y="495139"/>
                    </a:cubicBezTo>
                    <a:cubicBezTo>
                      <a:pt x="39681" y="521807"/>
                      <a:pt x="33057" y="549494"/>
                      <a:pt x="29320" y="577181"/>
                    </a:cubicBezTo>
                    <a:cubicBezTo>
                      <a:pt x="25753" y="604698"/>
                      <a:pt x="23035" y="632895"/>
                      <a:pt x="29320" y="660752"/>
                    </a:cubicBezTo>
                    <a:cubicBezTo>
                      <a:pt x="30169" y="664658"/>
                      <a:pt x="29320" y="667546"/>
                      <a:pt x="25753" y="670264"/>
                    </a:cubicBezTo>
                    <a:cubicBezTo>
                      <a:pt x="3841" y="686230"/>
                      <a:pt x="-2104" y="709331"/>
                      <a:pt x="614" y="734131"/>
                    </a:cubicBezTo>
                    <a:cubicBezTo>
                      <a:pt x="3501" y="762497"/>
                      <a:pt x="10126" y="790354"/>
                      <a:pt x="17600" y="818041"/>
                    </a:cubicBezTo>
                    <a:cubicBezTo>
                      <a:pt x="23375" y="838934"/>
                      <a:pt x="30509" y="859656"/>
                      <a:pt x="34416" y="881059"/>
                    </a:cubicBezTo>
                    <a:cubicBezTo>
                      <a:pt x="38492" y="903480"/>
                      <a:pt x="44098" y="925052"/>
                      <a:pt x="53949" y="945435"/>
                    </a:cubicBezTo>
                    <a:cubicBezTo>
                      <a:pt x="59725" y="957325"/>
                      <a:pt x="61763" y="969555"/>
                      <a:pt x="61763" y="982295"/>
                    </a:cubicBezTo>
                    <a:cubicBezTo>
                      <a:pt x="61763" y="992996"/>
                      <a:pt x="60574" y="1003697"/>
                      <a:pt x="59894" y="1014398"/>
                    </a:cubicBezTo>
                    <a:cubicBezTo>
                      <a:pt x="57856" y="1042934"/>
                      <a:pt x="53440" y="1071131"/>
                      <a:pt x="54289" y="1099837"/>
                    </a:cubicBezTo>
                    <a:cubicBezTo>
                      <a:pt x="55138" y="1126335"/>
                      <a:pt x="63801" y="1149436"/>
                      <a:pt x="79768" y="1170498"/>
                    </a:cubicBezTo>
                    <a:cubicBezTo>
                      <a:pt x="85204" y="1177632"/>
                      <a:pt x="92847" y="1181709"/>
                      <a:pt x="97943" y="1188673"/>
                    </a:cubicBezTo>
                    <a:cubicBezTo>
                      <a:pt x="102189" y="1194449"/>
                      <a:pt x="108814" y="1197676"/>
                      <a:pt x="115269" y="1200903"/>
                    </a:cubicBezTo>
                    <a:cubicBezTo>
                      <a:pt x="123252" y="1205150"/>
                      <a:pt x="131575" y="1208377"/>
                      <a:pt x="140408" y="1210755"/>
                    </a:cubicBezTo>
                    <a:cubicBezTo>
                      <a:pt x="158922" y="1215851"/>
                      <a:pt x="177267" y="1221966"/>
                      <a:pt x="196801" y="1222985"/>
                    </a:cubicBezTo>
                    <a:cubicBezTo>
                      <a:pt x="211239" y="1223834"/>
                      <a:pt x="225677" y="1224514"/>
                      <a:pt x="239945" y="1225872"/>
                    </a:cubicBezTo>
                    <a:cubicBezTo>
                      <a:pt x="255402" y="1227401"/>
                      <a:pt x="255232" y="1227741"/>
                      <a:pt x="259649" y="1242349"/>
                    </a:cubicBezTo>
                    <a:cubicBezTo>
                      <a:pt x="261517" y="1248294"/>
                      <a:pt x="262536" y="1255428"/>
                      <a:pt x="270690" y="1256787"/>
                    </a:cubicBezTo>
                    <a:cubicBezTo>
                      <a:pt x="282410" y="1258655"/>
                      <a:pt x="293790" y="1257126"/>
                      <a:pt x="304661" y="1252031"/>
                    </a:cubicBezTo>
                    <a:cubicBezTo>
                      <a:pt x="310946" y="1249143"/>
                      <a:pt x="313834" y="1244387"/>
                      <a:pt x="314004" y="1237253"/>
                    </a:cubicBezTo>
                    <a:cubicBezTo>
                      <a:pt x="314004" y="1223834"/>
                      <a:pt x="314683" y="1223494"/>
                      <a:pt x="327762" y="1223494"/>
                    </a:cubicBezTo>
                    <a:cubicBezTo>
                      <a:pt x="331159" y="1223494"/>
                      <a:pt x="334556" y="1223834"/>
                      <a:pt x="337954" y="1224174"/>
                    </a:cubicBezTo>
                    <a:cubicBezTo>
                      <a:pt x="341351" y="1224514"/>
                      <a:pt x="344578" y="1226212"/>
                      <a:pt x="344578" y="1229779"/>
                    </a:cubicBezTo>
                    <a:cubicBezTo>
                      <a:pt x="344408" y="1240141"/>
                      <a:pt x="351203" y="1241160"/>
                      <a:pt x="359016" y="1241500"/>
                    </a:cubicBezTo>
                    <a:cubicBezTo>
                      <a:pt x="365980" y="1241839"/>
                      <a:pt x="367509" y="1245576"/>
                      <a:pt x="365811" y="1251861"/>
                    </a:cubicBezTo>
                    <a:cubicBezTo>
                      <a:pt x="364112" y="1258485"/>
                      <a:pt x="358846" y="1260184"/>
                      <a:pt x="353241" y="1261543"/>
                    </a:cubicBezTo>
                    <a:cubicBezTo>
                      <a:pt x="350693" y="1262222"/>
                      <a:pt x="346447" y="1261883"/>
                      <a:pt x="347636" y="1266639"/>
                    </a:cubicBezTo>
                    <a:cubicBezTo>
                      <a:pt x="350014" y="1277340"/>
                      <a:pt x="348655" y="1288041"/>
                      <a:pt x="348315" y="1298742"/>
                    </a:cubicBezTo>
                    <a:cubicBezTo>
                      <a:pt x="348145" y="1304347"/>
                      <a:pt x="346447" y="1310462"/>
                      <a:pt x="348994" y="1315558"/>
                    </a:cubicBezTo>
                    <a:cubicBezTo>
                      <a:pt x="352222" y="1322013"/>
                      <a:pt x="350014" y="1328807"/>
                      <a:pt x="349504" y="1334582"/>
                    </a:cubicBezTo>
                    <a:cubicBezTo>
                      <a:pt x="348485" y="1345623"/>
                      <a:pt x="347975" y="1356324"/>
                      <a:pt x="348994" y="1367365"/>
                    </a:cubicBezTo>
                    <a:cubicBezTo>
                      <a:pt x="349504" y="1372801"/>
                      <a:pt x="349504" y="1378236"/>
                      <a:pt x="349164" y="1383502"/>
                    </a:cubicBezTo>
                    <a:cubicBezTo>
                      <a:pt x="348825" y="1392504"/>
                      <a:pt x="346616" y="1401846"/>
                      <a:pt x="347975" y="1410679"/>
                    </a:cubicBezTo>
                    <a:cubicBezTo>
                      <a:pt x="349844" y="1421720"/>
                      <a:pt x="349674" y="1433100"/>
                      <a:pt x="349164" y="1443802"/>
                    </a:cubicBezTo>
                    <a:cubicBezTo>
                      <a:pt x="348145" y="1461637"/>
                      <a:pt x="348485" y="1479472"/>
                      <a:pt x="346616" y="1497137"/>
                    </a:cubicBezTo>
                    <a:cubicBezTo>
                      <a:pt x="345767" y="1505291"/>
                      <a:pt x="343559" y="1506989"/>
                      <a:pt x="336255" y="1503932"/>
                    </a:cubicBezTo>
                    <a:cubicBezTo>
                      <a:pt x="321647" y="1497987"/>
                      <a:pt x="306700" y="1493061"/>
                      <a:pt x="292431" y="1486096"/>
                    </a:cubicBezTo>
                    <a:cubicBezTo>
                      <a:pt x="267802" y="1474206"/>
                      <a:pt x="242323" y="1463845"/>
                      <a:pt x="216335" y="1454842"/>
                    </a:cubicBezTo>
                    <a:cubicBezTo>
                      <a:pt x="203425" y="1450426"/>
                      <a:pt x="194593" y="1454333"/>
                      <a:pt x="193743" y="1467922"/>
                    </a:cubicBezTo>
                    <a:cubicBezTo>
                      <a:pt x="192384" y="1489833"/>
                      <a:pt x="184911" y="1513104"/>
                      <a:pt x="201387" y="1533147"/>
                    </a:cubicBezTo>
                    <a:cubicBezTo>
                      <a:pt x="202406" y="1534336"/>
                      <a:pt x="202916" y="1536205"/>
                      <a:pt x="203086" y="1537903"/>
                    </a:cubicBezTo>
                    <a:cubicBezTo>
                      <a:pt x="203255" y="1541301"/>
                      <a:pt x="204614" y="1543509"/>
                      <a:pt x="208012" y="1545037"/>
                    </a:cubicBezTo>
                    <a:cubicBezTo>
                      <a:pt x="212598" y="1547076"/>
                      <a:pt x="212937" y="1551662"/>
                      <a:pt x="212598" y="1556078"/>
                    </a:cubicBezTo>
                    <a:cubicBezTo>
                      <a:pt x="212258" y="1560665"/>
                      <a:pt x="208181" y="1560834"/>
                      <a:pt x="205124" y="1561854"/>
                    </a:cubicBezTo>
                    <a:cubicBezTo>
                      <a:pt x="183212" y="1568478"/>
                      <a:pt x="160791" y="1572894"/>
                      <a:pt x="138369" y="1577650"/>
                    </a:cubicBezTo>
                    <a:cubicBezTo>
                      <a:pt x="116797" y="1582237"/>
                      <a:pt x="95225" y="1586653"/>
                      <a:pt x="73653" y="1591579"/>
                    </a:cubicBezTo>
                    <a:cubicBezTo>
                      <a:pt x="64651" y="1593617"/>
                      <a:pt x="55818" y="1597524"/>
                      <a:pt x="54119" y="1608055"/>
                    </a:cubicBezTo>
                    <a:cubicBezTo>
                      <a:pt x="49873" y="1634893"/>
                      <a:pt x="44098" y="1662070"/>
                      <a:pt x="66009" y="1685001"/>
                    </a:cubicBezTo>
                    <a:cubicBezTo>
                      <a:pt x="66009" y="1695363"/>
                      <a:pt x="74502" y="1696722"/>
                      <a:pt x="81467" y="1699949"/>
                    </a:cubicBezTo>
                    <a:cubicBezTo>
                      <a:pt x="91658" y="1704535"/>
                      <a:pt x="107625" y="1703006"/>
                      <a:pt x="115608" y="1695193"/>
                    </a:cubicBezTo>
                    <a:cubicBezTo>
                      <a:pt x="127838" y="1683303"/>
                      <a:pt x="134802" y="1668695"/>
                      <a:pt x="134123" y="1651199"/>
                    </a:cubicBezTo>
                    <a:cubicBezTo>
                      <a:pt x="133953" y="1647463"/>
                      <a:pt x="133274" y="1644065"/>
                      <a:pt x="131235" y="1640668"/>
                    </a:cubicBezTo>
                    <a:cubicBezTo>
                      <a:pt x="125290" y="1631156"/>
                      <a:pt x="126819" y="1627759"/>
                      <a:pt x="137860" y="1626400"/>
                    </a:cubicBezTo>
                    <a:cubicBezTo>
                      <a:pt x="171832" y="1621984"/>
                      <a:pt x="205634" y="1616548"/>
                      <a:pt x="239775" y="1615529"/>
                    </a:cubicBezTo>
                    <a:cubicBezTo>
                      <a:pt x="241813" y="1615529"/>
                      <a:pt x="244531" y="1615699"/>
                      <a:pt x="245550" y="1614680"/>
                    </a:cubicBezTo>
                    <a:cubicBezTo>
                      <a:pt x="250986" y="1608055"/>
                      <a:pt x="258969" y="1609754"/>
                      <a:pt x="265933" y="1608395"/>
                    </a:cubicBezTo>
                    <a:cubicBezTo>
                      <a:pt x="282580" y="1605337"/>
                      <a:pt x="299396" y="1602790"/>
                      <a:pt x="316042" y="1599902"/>
                    </a:cubicBezTo>
                    <a:cubicBezTo>
                      <a:pt x="327083" y="1598033"/>
                      <a:pt x="338124" y="1597694"/>
                      <a:pt x="348994" y="1599053"/>
                    </a:cubicBezTo>
                    <a:cubicBezTo>
                      <a:pt x="356468" y="1600072"/>
                      <a:pt x="363432" y="1602790"/>
                      <a:pt x="364112" y="1612132"/>
                    </a:cubicBezTo>
                    <a:cubicBezTo>
                      <a:pt x="365471" y="1630816"/>
                      <a:pt x="368698" y="1649161"/>
                      <a:pt x="368528" y="1668015"/>
                    </a:cubicBezTo>
                    <a:cubicBezTo>
                      <a:pt x="368358" y="1680585"/>
                      <a:pt x="366150" y="1682453"/>
                      <a:pt x="353750" y="1679906"/>
                    </a:cubicBezTo>
                    <a:cubicBezTo>
                      <a:pt x="348655" y="1678886"/>
                      <a:pt x="346107" y="1680075"/>
                      <a:pt x="345427" y="1685171"/>
                    </a:cubicBezTo>
                    <a:cubicBezTo>
                      <a:pt x="345088" y="1688229"/>
                      <a:pt x="344578" y="1691286"/>
                      <a:pt x="344578" y="1694513"/>
                    </a:cubicBezTo>
                    <a:cubicBezTo>
                      <a:pt x="344748" y="1726107"/>
                      <a:pt x="348825" y="1756852"/>
                      <a:pt x="361394" y="1786067"/>
                    </a:cubicBezTo>
                    <a:cubicBezTo>
                      <a:pt x="363772" y="1791503"/>
                      <a:pt x="367000" y="1796259"/>
                      <a:pt x="372435" y="1798297"/>
                    </a:cubicBezTo>
                    <a:cubicBezTo>
                      <a:pt x="387722" y="1804072"/>
                      <a:pt x="403349" y="1808829"/>
                      <a:pt x="419995" y="1808998"/>
                    </a:cubicBezTo>
                    <a:cubicBezTo>
                      <a:pt x="425771" y="1809168"/>
                      <a:pt x="431376" y="1807639"/>
                      <a:pt x="435453" y="1803223"/>
                    </a:cubicBezTo>
                    <a:cubicBezTo>
                      <a:pt x="448532" y="1789295"/>
                      <a:pt x="456006" y="1772988"/>
                      <a:pt x="456006" y="1753624"/>
                    </a:cubicBezTo>
                    <a:cubicBezTo>
                      <a:pt x="456006" y="1743263"/>
                      <a:pt x="450570" y="1736639"/>
                      <a:pt x="441568" y="1732562"/>
                    </a:cubicBezTo>
                    <a:cubicBezTo>
                      <a:pt x="438510" y="1731203"/>
                      <a:pt x="435283" y="1729844"/>
                      <a:pt x="432056" y="1729165"/>
                    </a:cubicBezTo>
                    <a:cubicBezTo>
                      <a:pt x="422374" y="1727126"/>
                      <a:pt x="418297" y="1721181"/>
                      <a:pt x="417108" y="1711499"/>
                    </a:cubicBezTo>
                    <a:cubicBezTo>
                      <a:pt x="413371" y="1679736"/>
                      <a:pt x="412692" y="1647632"/>
                      <a:pt x="410653" y="1615869"/>
                    </a:cubicBezTo>
                    <a:cubicBezTo>
                      <a:pt x="409804" y="1603299"/>
                      <a:pt x="413201" y="1599562"/>
                      <a:pt x="425771" y="1597694"/>
                    </a:cubicBezTo>
                    <a:cubicBezTo>
                      <a:pt x="442417" y="1595316"/>
                      <a:pt x="459063" y="1597524"/>
                      <a:pt x="475709" y="1599053"/>
                    </a:cubicBezTo>
                    <a:cubicBezTo>
                      <a:pt x="502377" y="1601770"/>
                      <a:pt x="529045" y="1605847"/>
                      <a:pt x="555713" y="1608395"/>
                    </a:cubicBezTo>
                    <a:cubicBezTo>
                      <a:pt x="591553" y="1611792"/>
                      <a:pt x="627223" y="1614850"/>
                      <a:pt x="662894" y="1618926"/>
                    </a:cubicBezTo>
                    <a:cubicBezTo>
                      <a:pt x="670537" y="1619775"/>
                      <a:pt x="674105" y="1623173"/>
                      <a:pt x="671726" y="1630477"/>
                    </a:cubicBezTo>
                    <a:cubicBezTo>
                      <a:pt x="665951" y="1647802"/>
                      <a:pt x="672916" y="1663259"/>
                      <a:pt x="680389" y="1677188"/>
                    </a:cubicBezTo>
                    <a:cubicBezTo>
                      <a:pt x="686844" y="1689418"/>
                      <a:pt x="691770" y="1701478"/>
                      <a:pt x="694488" y="1714896"/>
                    </a:cubicBezTo>
                    <a:cubicBezTo>
                      <a:pt x="698904" y="1736299"/>
                      <a:pt x="712493" y="1748019"/>
                      <a:pt x="733725" y="1752945"/>
                    </a:cubicBezTo>
                    <a:cubicBezTo>
                      <a:pt x="755637" y="1758041"/>
                      <a:pt x="777888" y="1758890"/>
                      <a:pt x="800140" y="1760758"/>
                    </a:cubicBezTo>
                    <a:cubicBezTo>
                      <a:pt x="802858" y="1760928"/>
                      <a:pt x="805915" y="1761438"/>
                      <a:pt x="808463" y="1759739"/>
                    </a:cubicBezTo>
                    <a:cubicBezTo>
                      <a:pt x="813729" y="1755832"/>
                      <a:pt x="819504" y="1756512"/>
                      <a:pt x="825449" y="1757022"/>
                    </a:cubicBezTo>
                    <a:cubicBezTo>
                      <a:pt x="842605" y="1758041"/>
                      <a:pt x="858911" y="1762117"/>
                      <a:pt x="875217" y="1766873"/>
                    </a:cubicBezTo>
                    <a:cubicBezTo>
                      <a:pt x="906981" y="1776386"/>
                      <a:pt x="939084" y="1781651"/>
                      <a:pt x="972207" y="1778594"/>
                    </a:cubicBezTo>
                    <a:cubicBezTo>
                      <a:pt x="999724" y="1776046"/>
                      <a:pt x="1027411" y="1773498"/>
                      <a:pt x="1054589" y="1768572"/>
                    </a:cubicBezTo>
                    <a:cubicBezTo>
                      <a:pt x="1070725" y="1765684"/>
                      <a:pt x="1085673" y="1761608"/>
                      <a:pt x="1096204" y="1747339"/>
                    </a:cubicBezTo>
                    <a:cubicBezTo>
                      <a:pt x="1101979" y="1739526"/>
                      <a:pt x="1104527" y="1727806"/>
                      <a:pt x="1099771" y="1719483"/>
                    </a:cubicBezTo>
                    <a:cubicBezTo>
                      <a:pt x="1087371" y="1697401"/>
                      <a:pt x="1068857" y="1685171"/>
                      <a:pt x="1043038" y="1684662"/>
                    </a:cubicBezTo>
                    <a:cubicBezTo>
                      <a:pt x="1036074" y="1684492"/>
                      <a:pt x="1028430" y="1685851"/>
                      <a:pt x="1022145" y="1682623"/>
                    </a:cubicBezTo>
                    <a:cubicBezTo>
                      <a:pt x="1015011" y="1678886"/>
                      <a:pt x="1008387" y="1677867"/>
                      <a:pt x="1001253" y="1681434"/>
                    </a:cubicBezTo>
                    <a:cubicBezTo>
                      <a:pt x="999215" y="1682453"/>
                      <a:pt x="995987" y="1683473"/>
                      <a:pt x="995308" y="1680755"/>
                    </a:cubicBezTo>
                    <a:cubicBezTo>
                      <a:pt x="993609" y="1672432"/>
                      <a:pt x="986305" y="1673111"/>
                      <a:pt x="980870" y="1671243"/>
                    </a:cubicBezTo>
                    <a:cubicBezTo>
                      <a:pt x="969319" y="1667336"/>
                      <a:pt x="957769" y="1663939"/>
                      <a:pt x="948257" y="1655616"/>
                    </a:cubicBezTo>
                    <a:cubicBezTo>
                      <a:pt x="947068" y="1654597"/>
                      <a:pt x="945029" y="1653917"/>
                      <a:pt x="945539" y="1651879"/>
                    </a:cubicBezTo>
                    <a:cubicBezTo>
                      <a:pt x="946049" y="1649501"/>
                      <a:pt x="948427" y="1649331"/>
                      <a:pt x="950295" y="1649331"/>
                    </a:cubicBezTo>
                    <a:cubicBezTo>
                      <a:pt x="955051" y="1649161"/>
                      <a:pt x="959977" y="1648991"/>
                      <a:pt x="964733" y="1648991"/>
                    </a:cubicBezTo>
                    <a:cubicBezTo>
                      <a:pt x="989023" y="1648991"/>
                      <a:pt x="1013483" y="1649840"/>
                      <a:pt x="1037773" y="1646783"/>
                    </a:cubicBezTo>
                    <a:cubicBezTo>
                      <a:pt x="1055947" y="1644575"/>
                      <a:pt x="1075821" y="1645084"/>
                      <a:pt x="1088560" y="1626740"/>
                    </a:cubicBezTo>
                    <a:cubicBezTo>
                      <a:pt x="1093147" y="1619945"/>
                      <a:pt x="1097053" y="1614510"/>
                      <a:pt x="1092467" y="1607206"/>
                    </a:cubicBezTo>
                    <a:cubicBezTo>
                      <a:pt x="1087202" y="1598883"/>
                      <a:pt x="1084144" y="1588182"/>
                      <a:pt x="1071235" y="1587842"/>
                    </a:cubicBezTo>
                    <a:cubicBezTo>
                      <a:pt x="1066819" y="1587842"/>
                      <a:pt x="1061383" y="1589880"/>
                      <a:pt x="1058326" y="1584105"/>
                    </a:cubicBezTo>
                    <a:cubicBezTo>
                      <a:pt x="1057646" y="1582916"/>
                      <a:pt x="1056627" y="1583426"/>
                      <a:pt x="1055947" y="1584615"/>
                    </a:cubicBezTo>
                    <a:cubicBezTo>
                      <a:pt x="1053230" y="1589880"/>
                      <a:pt x="1048474" y="1588012"/>
                      <a:pt x="1044737" y="1587332"/>
                    </a:cubicBezTo>
                    <a:cubicBezTo>
                      <a:pt x="1039471" y="1586483"/>
                      <a:pt x="1034715" y="1583595"/>
                      <a:pt x="1029959" y="1581387"/>
                    </a:cubicBezTo>
                    <a:cubicBezTo>
                      <a:pt x="1021296" y="1577650"/>
                      <a:pt x="1014332" y="1569667"/>
                      <a:pt x="1003461" y="1570347"/>
                    </a:cubicBezTo>
                    <a:cubicBezTo>
                      <a:pt x="998195" y="1570686"/>
                      <a:pt x="994968" y="1566610"/>
                      <a:pt x="994968" y="1561514"/>
                    </a:cubicBezTo>
                    <a:cubicBezTo>
                      <a:pt x="994459" y="1537394"/>
                      <a:pt x="994119" y="1513444"/>
                      <a:pt x="995987" y="1489324"/>
                    </a:cubicBezTo>
                    <a:cubicBezTo>
                      <a:pt x="996327" y="1485757"/>
                      <a:pt x="998026" y="1483209"/>
                      <a:pt x="1001253" y="1482360"/>
                    </a:cubicBezTo>
                    <a:cubicBezTo>
                      <a:pt x="1008727" y="1480321"/>
                      <a:pt x="1008727" y="1474886"/>
                      <a:pt x="1008047" y="1468941"/>
                    </a:cubicBezTo>
                    <a:cubicBezTo>
                      <a:pt x="1007538" y="1465034"/>
                      <a:pt x="1006688" y="1461127"/>
                      <a:pt x="1006519" y="1457220"/>
                    </a:cubicBezTo>
                    <a:cubicBezTo>
                      <a:pt x="1005160" y="1434969"/>
                      <a:pt x="1005329" y="1412378"/>
                      <a:pt x="1002442" y="1390296"/>
                    </a:cubicBezTo>
                    <a:cubicBezTo>
                      <a:pt x="995648" y="1336451"/>
                      <a:pt x="1001593" y="1282775"/>
                      <a:pt x="1006519" y="1229439"/>
                    </a:cubicBezTo>
                    <a:cubicBezTo>
                      <a:pt x="1010425" y="1186635"/>
                      <a:pt x="1016370" y="1144170"/>
                      <a:pt x="1015691" y="1100856"/>
                    </a:cubicBezTo>
                    <a:cubicBezTo>
                      <a:pt x="1015351" y="1081832"/>
                      <a:pt x="1010595" y="1065356"/>
                      <a:pt x="999724" y="1050238"/>
                    </a:cubicBezTo>
                    <a:cubicBezTo>
                      <a:pt x="995817" y="1044803"/>
                      <a:pt x="993609" y="1039028"/>
                      <a:pt x="992760" y="1032403"/>
                    </a:cubicBezTo>
                    <a:cubicBezTo>
                      <a:pt x="991231" y="1022381"/>
                      <a:pt x="990042" y="1011850"/>
                      <a:pt x="983248" y="1004037"/>
                    </a:cubicBezTo>
                    <a:cubicBezTo>
                      <a:pt x="979001" y="999111"/>
                      <a:pt x="979171" y="996053"/>
                      <a:pt x="981719" y="990957"/>
                    </a:cubicBezTo>
                    <a:cubicBezTo>
                      <a:pt x="1032337" y="889891"/>
                      <a:pt x="1082785" y="788825"/>
                      <a:pt x="1133403" y="687759"/>
                    </a:cubicBezTo>
                    <a:cubicBezTo>
                      <a:pt x="1134592" y="685381"/>
                      <a:pt x="1135102" y="682324"/>
                      <a:pt x="1137819" y="680795"/>
                    </a:cubicBezTo>
                    <a:cubicBezTo>
                      <a:pt x="1137819" y="680285"/>
                      <a:pt x="1137819" y="679606"/>
                      <a:pt x="1137819" y="679096"/>
                    </a:cubicBezTo>
                    <a:cubicBezTo>
                      <a:pt x="1135442" y="675359"/>
                      <a:pt x="1131365" y="673831"/>
                      <a:pt x="1127628" y="671962"/>
                    </a:cubicBezTo>
                    <a:close/>
                    <a:moveTo>
                      <a:pt x="187798" y="1154022"/>
                    </a:moveTo>
                    <a:cubicBezTo>
                      <a:pt x="172851" y="1168800"/>
                      <a:pt x="159432" y="1169479"/>
                      <a:pt x="143125" y="1155891"/>
                    </a:cubicBezTo>
                    <a:cubicBezTo>
                      <a:pt x="137690" y="1151304"/>
                      <a:pt x="130896" y="1148926"/>
                      <a:pt x="125630" y="1144000"/>
                    </a:cubicBezTo>
                    <a:cubicBezTo>
                      <a:pt x="108984" y="1128204"/>
                      <a:pt x="105417" y="1107481"/>
                      <a:pt x="103548" y="1086079"/>
                    </a:cubicBezTo>
                    <a:cubicBezTo>
                      <a:pt x="103039" y="1080813"/>
                      <a:pt x="103548" y="1075377"/>
                      <a:pt x="103548" y="1069942"/>
                    </a:cubicBezTo>
                    <a:cubicBezTo>
                      <a:pt x="104228" y="1045652"/>
                      <a:pt x="107455" y="1021532"/>
                      <a:pt x="107795" y="997242"/>
                    </a:cubicBezTo>
                    <a:cubicBezTo>
                      <a:pt x="107965" y="989938"/>
                      <a:pt x="113740" y="985012"/>
                      <a:pt x="120364" y="987051"/>
                    </a:cubicBezTo>
                    <a:cubicBezTo>
                      <a:pt x="125120" y="988410"/>
                      <a:pt x="126989" y="993335"/>
                      <a:pt x="128687" y="997072"/>
                    </a:cubicBezTo>
                    <a:cubicBezTo>
                      <a:pt x="134463" y="1008962"/>
                      <a:pt x="143125" y="1018135"/>
                      <a:pt x="152128" y="1027817"/>
                    </a:cubicBezTo>
                    <a:cubicBezTo>
                      <a:pt x="161810" y="1038178"/>
                      <a:pt x="168265" y="1051427"/>
                      <a:pt x="176078" y="1063317"/>
                    </a:cubicBezTo>
                    <a:cubicBezTo>
                      <a:pt x="176588" y="1064167"/>
                      <a:pt x="177097" y="1065695"/>
                      <a:pt x="176758" y="1066545"/>
                    </a:cubicBezTo>
                    <a:cubicBezTo>
                      <a:pt x="170643" y="1088796"/>
                      <a:pt x="183892" y="1106292"/>
                      <a:pt x="192215" y="1124636"/>
                    </a:cubicBezTo>
                    <a:cubicBezTo>
                      <a:pt x="199858" y="1141453"/>
                      <a:pt x="201047" y="1140943"/>
                      <a:pt x="187798" y="1154022"/>
                    </a:cubicBezTo>
                    <a:close/>
                    <a:moveTo>
                      <a:pt x="795724" y="1195638"/>
                    </a:moveTo>
                    <a:cubicBezTo>
                      <a:pt x="790458" y="1223155"/>
                      <a:pt x="786211" y="1250842"/>
                      <a:pt x="783663" y="1278699"/>
                    </a:cubicBezTo>
                    <a:cubicBezTo>
                      <a:pt x="782135" y="1295854"/>
                      <a:pt x="782305" y="1313180"/>
                      <a:pt x="782305" y="1330506"/>
                    </a:cubicBezTo>
                    <a:cubicBezTo>
                      <a:pt x="782305" y="1344604"/>
                      <a:pt x="780436" y="1358362"/>
                      <a:pt x="772962" y="1370422"/>
                    </a:cubicBezTo>
                    <a:cubicBezTo>
                      <a:pt x="755467" y="1398789"/>
                      <a:pt x="753599" y="1430553"/>
                      <a:pt x="750201" y="1462486"/>
                    </a:cubicBezTo>
                    <a:cubicBezTo>
                      <a:pt x="744936" y="1510896"/>
                      <a:pt x="732706" y="1558117"/>
                      <a:pt x="721495" y="1605337"/>
                    </a:cubicBezTo>
                    <a:cubicBezTo>
                      <a:pt x="721325" y="1605677"/>
                      <a:pt x="720816" y="1606017"/>
                      <a:pt x="720306" y="1606526"/>
                    </a:cubicBezTo>
                    <a:cubicBezTo>
                      <a:pt x="717418" y="1600242"/>
                      <a:pt x="720306" y="1592598"/>
                      <a:pt x="715041" y="1586313"/>
                    </a:cubicBezTo>
                    <a:cubicBezTo>
                      <a:pt x="711473" y="1582237"/>
                      <a:pt x="708076" y="1579179"/>
                      <a:pt x="702981" y="1577820"/>
                    </a:cubicBezTo>
                    <a:cubicBezTo>
                      <a:pt x="674274" y="1569837"/>
                      <a:pt x="644719" y="1567119"/>
                      <a:pt x="615673" y="1561174"/>
                    </a:cubicBezTo>
                    <a:cubicBezTo>
                      <a:pt x="607180" y="1559475"/>
                      <a:pt x="598517" y="1557437"/>
                      <a:pt x="590024" y="1555739"/>
                    </a:cubicBezTo>
                    <a:cubicBezTo>
                      <a:pt x="586967" y="1555229"/>
                      <a:pt x="585778" y="1553700"/>
                      <a:pt x="585778" y="1550643"/>
                    </a:cubicBezTo>
                    <a:cubicBezTo>
                      <a:pt x="585268" y="1539092"/>
                      <a:pt x="584419" y="1528221"/>
                      <a:pt x="589515" y="1516671"/>
                    </a:cubicBezTo>
                    <a:cubicBezTo>
                      <a:pt x="594950" y="1504611"/>
                      <a:pt x="593082" y="1491192"/>
                      <a:pt x="585608" y="1479302"/>
                    </a:cubicBezTo>
                    <a:cubicBezTo>
                      <a:pt x="584079" y="1476924"/>
                      <a:pt x="582041" y="1475225"/>
                      <a:pt x="579493" y="1475395"/>
                    </a:cubicBezTo>
                    <a:cubicBezTo>
                      <a:pt x="571170" y="1475565"/>
                      <a:pt x="569981" y="1470639"/>
                      <a:pt x="569471" y="1463675"/>
                    </a:cubicBezTo>
                    <a:cubicBezTo>
                      <a:pt x="568792" y="1453484"/>
                      <a:pt x="564036" y="1446349"/>
                      <a:pt x="553335" y="1443292"/>
                    </a:cubicBezTo>
                    <a:cubicBezTo>
                      <a:pt x="548749" y="1441933"/>
                      <a:pt x="545182" y="1442443"/>
                      <a:pt x="541275" y="1444481"/>
                    </a:cubicBezTo>
                    <a:cubicBezTo>
                      <a:pt x="508322" y="1460618"/>
                      <a:pt x="475200" y="1476584"/>
                      <a:pt x="442077" y="1492381"/>
                    </a:cubicBezTo>
                    <a:cubicBezTo>
                      <a:pt x="426110" y="1500025"/>
                      <a:pt x="424921" y="1499006"/>
                      <a:pt x="424072" y="1481340"/>
                    </a:cubicBezTo>
                    <a:cubicBezTo>
                      <a:pt x="421015" y="1423928"/>
                      <a:pt x="421864" y="1366346"/>
                      <a:pt x="423053" y="1308933"/>
                    </a:cubicBezTo>
                    <a:cubicBezTo>
                      <a:pt x="423393" y="1293986"/>
                      <a:pt x="421185" y="1279038"/>
                      <a:pt x="423393" y="1264261"/>
                    </a:cubicBezTo>
                    <a:cubicBezTo>
                      <a:pt x="423902" y="1261033"/>
                      <a:pt x="421864" y="1259505"/>
                      <a:pt x="419486" y="1258485"/>
                    </a:cubicBezTo>
                    <a:cubicBezTo>
                      <a:pt x="416259" y="1256957"/>
                      <a:pt x="412692" y="1255768"/>
                      <a:pt x="409294" y="1254239"/>
                    </a:cubicBezTo>
                    <a:cubicBezTo>
                      <a:pt x="407426" y="1253559"/>
                      <a:pt x="405218" y="1253220"/>
                      <a:pt x="404708" y="1251012"/>
                    </a:cubicBezTo>
                    <a:cubicBezTo>
                      <a:pt x="404199" y="1248294"/>
                      <a:pt x="406407" y="1247275"/>
                      <a:pt x="408275" y="1246086"/>
                    </a:cubicBezTo>
                    <a:cubicBezTo>
                      <a:pt x="410144" y="1244897"/>
                      <a:pt x="412522" y="1243538"/>
                      <a:pt x="413371" y="1241669"/>
                    </a:cubicBezTo>
                    <a:cubicBezTo>
                      <a:pt x="418807" y="1229609"/>
                      <a:pt x="428828" y="1229439"/>
                      <a:pt x="440039" y="1229439"/>
                    </a:cubicBezTo>
                    <a:cubicBezTo>
                      <a:pt x="488449" y="1229779"/>
                      <a:pt x="536859" y="1230459"/>
                      <a:pt x="585268" y="1229100"/>
                    </a:cubicBezTo>
                    <a:cubicBezTo>
                      <a:pt x="610577" y="1228420"/>
                      <a:pt x="635886" y="1224683"/>
                      <a:pt x="658987" y="1213133"/>
                    </a:cubicBezTo>
                    <a:cubicBezTo>
                      <a:pt x="667140" y="1209056"/>
                      <a:pt x="673935" y="1203111"/>
                      <a:pt x="680559" y="1196996"/>
                    </a:cubicBezTo>
                    <a:cubicBezTo>
                      <a:pt x="683447" y="1194449"/>
                      <a:pt x="686164" y="1192750"/>
                      <a:pt x="690241" y="1192580"/>
                    </a:cubicBezTo>
                    <a:cubicBezTo>
                      <a:pt x="723024" y="1190881"/>
                      <a:pt x="755807" y="1189183"/>
                      <a:pt x="788589" y="1186805"/>
                    </a:cubicBezTo>
                    <a:cubicBezTo>
                      <a:pt x="796743" y="1186295"/>
                      <a:pt x="797082" y="1189183"/>
                      <a:pt x="795724" y="1195638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15">
                <a:extLst>
                  <a:ext uri="{FF2B5EF4-FFF2-40B4-BE49-F238E27FC236}">
                    <a16:creationId xmlns="" xmlns:a16="http://schemas.microsoft.com/office/drawing/2014/main" id="{BD7E21BD-3492-40D2-B673-580C17B68C73}"/>
                  </a:ext>
                </a:extLst>
              </p:cNvPr>
              <p:cNvSpPr/>
              <p:nvPr/>
            </p:nvSpPr>
            <p:spPr>
              <a:xfrm>
                <a:off x="3690367" y="1839454"/>
                <a:ext cx="2336646" cy="4166693"/>
              </a:xfrm>
              <a:custGeom>
                <a:avLst/>
                <a:gdLst>
                  <a:gd name="connsiteX0" fmla="*/ 1010278 w 1010660"/>
                  <a:gd name="connsiteY0" fmla="*/ 1613160 h 1802203"/>
                  <a:gd name="connsiteX1" fmla="*/ 998557 w 1010660"/>
                  <a:gd name="connsiteY1" fmla="*/ 1603308 h 1802203"/>
                  <a:gd name="connsiteX2" fmla="*/ 990404 w 1010660"/>
                  <a:gd name="connsiteY2" fmla="*/ 1596344 h 1802203"/>
                  <a:gd name="connsiteX3" fmla="*/ 988536 w 1010660"/>
                  <a:gd name="connsiteY3" fmla="*/ 1584624 h 1802203"/>
                  <a:gd name="connsiteX4" fmla="*/ 968322 w 1010660"/>
                  <a:gd name="connsiteY4" fmla="*/ 1564241 h 1802203"/>
                  <a:gd name="connsiteX5" fmla="*/ 871163 w 1010660"/>
                  <a:gd name="connsiteY5" fmla="*/ 1548444 h 1802203"/>
                  <a:gd name="connsiteX6" fmla="*/ 749714 w 1010660"/>
                  <a:gd name="connsiteY6" fmla="*/ 1529589 h 1802203"/>
                  <a:gd name="connsiteX7" fmla="*/ 717101 w 1010660"/>
                  <a:gd name="connsiteY7" fmla="*/ 1522625 h 1802203"/>
                  <a:gd name="connsiteX8" fmla="*/ 717441 w 1010660"/>
                  <a:gd name="connsiteY8" fmla="*/ 1520417 h 1802203"/>
                  <a:gd name="connsiteX9" fmla="*/ 740032 w 1010660"/>
                  <a:gd name="connsiteY9" fmla="*/ 1517020 h 1802203"/>
                  <a:gd name="connsiteX10" fmla="*/ 743769 w 1010660"/>
                  <a:gd name="connsiteY10" fmla="*/ 1518379 h 1802203"/>
                  <a:gd name="connsiteX11" fmla="*/ 750563 w 1010660"/>
                  <a:gd name="connsiteY11" fmla="*/ 1523474 h 1802203"/>
                  <a:gd name="connsiteX12" fmla="*/ 804069 w 1010660"/>
                  <a:gd name="connsiteY12" fmla="*/ 1521946 h 1802203"/>
                  <a:gd name="connsiteX13" fmla="*/ 813581 w 1010660"/>
                  <a:gd name="connsiteY13" fmla="*/ 1509036 h 1802203"/>
                  <a:gd name="connsiteX14" fmla="*/ 816129 w 1010660"/>
                  <a:gd name="connsiteY14" fmla="*/ 1490522 h 1802203"/>
                  <a:gd name="connsiteX15" fmla="*/ 806277 w 1010660"/>
                  <a:gd name="connsiteY15" fmla="*/ 1469459 h 1802203"/>
                  <a:gd name="connsiteX16" fmla="*/ 798124 w 1010660"/>
                  <a:gd name="connsiteY16" fmla="*/ 1455871 h 1802203"/>
                  <a:gd name="connsiteX17" fmla="*/ 797274 w 1010660"/>
                  <a:gd name="connsiteY17" fmla="*/ 1445849 h 1802203"/>
                  <a:gd name="connsiteX18" fmla="*/ 786064 w 1010660"/>
                  <a:gd name="connsiteY18" fmla="*/ 1441772 h 1802203"/>
                  <a:gd name="connsiteX19" fmla="*/ 758037 w 1010660"/>
                  <a:gd name="connsiteY19" fmla="*/ 1457739 h 1802203"/>
                  <a:gd name="connsiteX20" fmla="*/ 698586 w 1010660"/>
                  <a:gd name="connsiteY20" fmla="*/ 1490012 h 1802203"/>
                  <a:gd name="connsiteX21" fmla="*/ 685507 w 1010660"/>
                  <a:gd name="connsiteY21" fmla="*/ 1481859 h 1802203"/>
                  <a:gd name="connsiteX22" fmla="*/ 683299 w 1010660"/>
                  <a:gd name="connsiteY22" fmla="*/ 1417313 h 1802203"/>
                  <a:gd name="connsiteX23" fmla="*/ 692302 w 1010660"/>
                  <a:gd name="connsiteY23" fmla="*/ 1403214 h 1802203"/>
                  <a:gd name="connsiteX24" fmla="*/ 708608 w 1010660"/>
                  <a:gd name="connsiteY24" fmla="*/ 1399138 h 1802203"/>
                  <a:gd name="connsiteX25" fmla="*/ 784875 w 1010660"/>
                  <a:gd name="connsiteY25" fmla="*/ 1387417 h 1802203"/>
                  <a:gd name="connsiteX26" fmla="*/ 833794 w 1010660"/>
                  <a:gd name="connsiteY26" fmla="*/ 1365675 h 1802203"/>
                  <a:gd name="connsiteX27" fmla="*/ 910231 w 1010660"/>
                  <a:gd name="connsiteY27" fmla="*/ 1264100 h 1802203"/>
                  <a:gd name="connsiteX28" fmla="*/ 935540 w 1010660"/>
                  <a:gd name="connsiteY28" fmla="*/ 1186474 h 1802203"/>
                  <a:gd name="connsiteX29" fmla="*/ 939616 w 1010660"/>
                  <a:gd name="connsiteY29" fmla="*/ 1178661 h 1802203"/>
                  <a:gd name="connsiteX30" fmla="*/ 960679 w 1010660"/>
                  <a:gd name="connsiteY30" fmla="*/ 1157768 h 1802203"/>
                  <a:gd name="connsiteX31" fmla="*/ 976646 w 1010660"/>
                  <a:gd name="connsiteY31" fmla="*/ 1104602 h 1802203"/>
                  <a:gd name="connsiteX32" fmla="*/ 958301 w 1010660"/>
                  <a:gd name="connsiteY32" fmla="*/ 973301 h 1802203"/>
                  <a:gd name="connsiteX33" fmla="*/ 956942 w 1010660"/>
                  <a:gd name="connsiteY33" fmla="*/ 961751 h 1802203"/>
                  <a:gd name="connsiteX34" fmla="*/ 957451 w 1010660"/>
                  <a:gd name="connsiteY34" fmla="*/ 937970 h 1802203"/>
                  <a:gd name="connsiteX35" fmla="*/ 957961 w 1010660"/>
                  <a:gd name="connsiteY35" fmla="*/ 901281 h 1802203"/>
                  <a:gd name="connsiteX36" fmla="*/ 957621 w 1010660"/>
                  <a:gd name="connsiteY36" fmla="*/ 891259 h 1802203"/>
                  <a:gd name="connsiteX37" fmla="*/ 957112 w 1010660"/>
                  <a:gd name="connsiteY37" fmla="*/ 861364 h 1802203"/>
                  <a:gd name="connsiteX38" fmla="*/ 959829 w 1010660"/>
                  <a:gd name="connsiteY38" fmla="*/ 813804 h 1802203"/>
                  <a:gd name="connsiteX39" fmla="*/ 962547 w 1010660"/>
                  <a:gd name="connsiteY39" fmla="*/ 801064 h 1802203"/>
                  <a:gd name="connsiteX40" fmla="*/ 953205 w 1010660"/>
                  <a:gd name="connsiteY40" fmla="*/ 776435 h 1802203"/>
                  <a:gd name="connsiteX41" fmla="*/ 944882 w 1010660"/>
                  <a:gd name="connsiteY41" fmla="*/ 774566 h 1802203"/>
                  <a:gd name="connsiteX42" fmla="*/ 930784 w 1010660"/>
                  <a:gd name="connsiteY42" fmla="*/ 756561 h 1802203"/>
                  <a:gd name="connsiteX43" fmla="*/ 931463 w 1010660"/>
                  <a:gd name="connsiteY43" fmla="*/ 743822 h 1802203"/>
                  <a:gd name="connsiteX44" fmla="*/ 939107 w 1010660"/>
                  <a:gd name="connsiteY44" fmla="*/ 650059 h 1802203"/>
                  <a:gd name="connsiteX45" fmla="*/ 916685 w 1010660"/>
                  <a:gd name="connsiteY45" fmla="*/ 635112 h 1802203"/>
                  <a:gd name="connsiteX46" fmla="*/ 902077 w 1010660"/>
                  <a:gd name="connsiteY46" fmla="*/ 624581 h 1802203"/>
                  <a:gd name="connsiteX47" fmla="*/ 902417 w 1010660"/>
                  <a:gd name="connsiteY47" fmla="*/ 621183 h 1802203"/>
                  <a:gd name="connsiteX48" fmla="*/ 907173 w 1010660"/>
                  <a:gd name="connsiteY48" fmla="*/ 545087 h 1802203"/>
                  <a:gd name="connsiteX49" fmla="*/ 896132 w 1010660"/>
                  <a:gd name="connsiteY49" fmla="*/ 478162 h 1802203"/>
                  <a:gd name="connsiteX50" fmla="*/ 888489 w 1010660"/>
                  <a:gd name="connsiteY50" fmla="*/ 462195 h 1802203"/>
                  <a:gd name="connsiteX51" fmla="*/ 887300 w 1010660"/>
                  <a:gd name="connsiteY51" fmla="*/ 448267 h 1802203"/>
                  <a:gd name="connsiteX52" fmla="*/ 891376 w 1010660"/>
                  <a:gd name="connsiteY52" fmla="*/ 426355 h 1802203"/>
                  <a:gd name="connsiteX53" fmla="*/ 908702 w 1010660"/>
                  <a:gd name="connsiteY53" fmla="*/ 416333 h 1802203"/>
                  <a:gd name="connsiteX54" fmla="*/ 919233 w 1010660"/>
                  <a:gd name="connsiteY54" fmla="*/ 418881 h 1802203"/>
                  <a:gd name="connsiteX55" fmla="*/ 913798 w 1010660"/>
                  <a:gd name="connsiteY55" fmla="*/ 397819 h 1802203"/>
                  <a:gd name="connsiteX56" fmla="*/ 915836 w 1010660"/>
                  <a:gd name="connsiteY56" fmla="*/ 361129 h 1802203"/>
                  <a:gd name="connsiteX57" fmla="*/ 915157 w 1010660"/>
                  <a:gd name="connsiteY57" fmla="*/ 340067 h 1802203"/>
                  <a:gd name="connsiteX58" fmla="*/ 933501 w 1010660"/>
                  <a:gd name="connsiteY58" fmla="*/ 275520 h 1802203"/>
                  <a:gd name="connsiteX59" fmla="*/ 941315 w 1010660"/>
                  <a:gd name="connsiteY59" fmla="*/ 225922 h 1802203"/>
                  <a:gd name="connsiteX60" fmla="*/ 940635 w 1010660"/>
                  <a:gd name="connsiteY60" fmla="*/ 202141 h 1802203"/>
                  <a:gd name="connsiteX61" fmla="*/ 934521 w 1010660"/>
                  <a:gd name="connsiteY61" fmla="*/ 161205 h 1802203"/>
                  <a:gd name="connsiteX62" fmla="*/ 920592 w 1010660"/>
                  <a:gd name="connsiteY62" fmla="*/ 124006 h 1802203"/>
                  <a:gd name="connsiteX63" fmla="*/ 914477 w 1010660"/>
                  <a:gd name="connsiteY63" fmla="*/ 105661 h 1802203"/>
                  <a:gd name="connsiteX64" fmla="*/ 893415 w 1010660"/>
                  <a:gd name="connsiteY64" fmla="*/ 67783 h 1802203"/>
                  <a:gd name="connsiteX65" fmla="*/ 792858 w 1010660"/>
                  <a:gd name="connsiteY65" fmla="*/ 9 h 1802203"/>
                  <a:gd name="connsiteX66" fmla="*/ 773834 w 1010660"/>
                  <a:gd name="connsiteY66" fmla="*/ 8332 h 1802203"/>
                  <a:gd name="connsiteX67" fmla="*/ 760415 w 1010660"/>
                  <a:gd name="connsiteY67" fmla="*/ 28885 h 1802203"/>
                  <a:gd name="connsiteX68" fmla="*/ 741221 w 1010660"/>
                  <a:gd name="connsiteY68" fmla="*/ 35849 h 1802203"/>
                  <a:gd name="connsiteX69" fmla="*/ 724235 w 1010660"/>
                  <a:gd name="connsiteY69" fmla="*/ 30923 h 1802203"/>
                  <a:gd name="connsiteX70" fmla="*/ 656801 w 1010660"/>
                  <a:gd name="connsiteY70" fmla="*/ 30074 h 1802203"/>
                  <a:gd name="connsiteX71" fmla="*/ 585630 w 1010660"/>
                  <a:gd name="connsiteY71" fmla="*/ 72029 h 1802203"/>
                  <a:gd name="connsiteX72" fmla="*/ 566946 w 1010660"/>
                  <a:gd name="connsiteY72" fmla="*/ 104812 h 1802203"/>
                  <a:gd name="connsiteX73" fmla="*/ 560491 w 1010660"/>
                  <a:gd name="connsiteY73" fmla="*/ 189232 h 1802203"/>
                  <a:gd name="connsiteX74" fmla="*/ 563209 w 1010660"/>
                  <a:gd name="connsiteY74" fmla="*/ 206558 h 1802203"/>
                  <a:gd name="connsiteX75" fmla="*/ 563379 w 1010660"/>
                  <a:gd name="connsiteY75" fmla="*/ 259554 h 1802203"/>
                  <a:gd name="connsiteX76" fmla="*/ 561340 w 1010660"/>
                  <a:gd name="connsiteY76" fmla="*/ 276370 h 1802203"/>
                  <a:gd name="connsiteX77" fmla="*/ 570853 w 1010660"/>
                  <a:gd name="connsiteY77" fmla="*/ 288260 h 1802203"/>
                  <a:gd name="connsiteX78" fmla="*/ 584781 w 1010660"/>
                  <a:gd name="connsiteY78" fmla="*/ 303887 h 1802203"/>
                  <a:gd name="connsiteX79" fmla="*/ 590386 w 1010660"/>
                  <a:gd name="connsiteY79" fmla="*/ 312380 h 1802203"/>
                  <a:gd name="connsiteX80" fmla="*/ 601937 w 1010660"/>
                  <a:gd name="connsiteY80" fmla="*/ 335311 h 1802203"/>
                  <a:gd name="connsiteX81" fmla="*/ 603635 w 1010660"/>
                  <a:gd name="connsiteY81" fmla="*/ 341595 h 1802203"/>
                  <a:gd name="connsiteX82" fmla="*/ 616205 w 1010660"/>
                  <a:gd name="connsiteY82" fmla="*/ 359940 h 1802203"/>
                  <a:gd name="connsiteX83" fmla="*/ 637947 w 1010660"/>
                  <a:gd name="connsiteY83" fmla="*/ 374888 h 1802203"/>
                  <a:gd name="connsiteX84" fmla="*/ 660708 w 1010660"/>
                  <a:gd name="connsiteY84" fmla="*/ 372510 h 1802203"/>
                  <a:gd name="connsiteX85" fmla="*/ 685168 w 1010660"/>
                  <a:gd name="connsiteY85" fmla="*/ 382362 h 1802203"/>
                  <a:gd name="connsiteX86" fmla="*/ 698247 w 1010660"/>
                  <a:gd name="connsiteY86" fmla="*/ 402065 h 1802203"/>
                  <a:gd name="connsiteX87" fmla="*/ 694680 w 1010660"/>
                  <a:gd name="connsiteY87" fmla="*/ 422788 h 1802203"/>
                  <a:gd name="connsiteX88" fmla="*/ 690603 w 1010660"/>
                  <a:gd name="connsiteY88" fmla="*/ 425846 h 1802203"/>
                  <a:gd name="connsiteX89" fmla="*/ 656971 w 1010660"/>
                  <a:gd name="connsiteY89" fmla="*/ 466442 h 1802203"/>
                  <a:gd name="connsiteX90" fmla="*/ 637607 w 1010660"/>
                  <a:gd name="connsiteY90" fmla="*/ 500414 h 1802203"/>
                  <a:gd name="connsiteX91" fmla="*/ 635229 w 1010660"/>
                  <a:gd name="connsiteY91" fmla="*/ 507378 h 1802203"/>
                  <a:gd name="connsiteX92" fmla="*/ 628605 w 1010660"/>
                  <a:gd name="connsiteY92" fmla="*/ 536084 h 1802203"/>
                  <a:gd name="connsiteX93" fmla="*/ 601597 w 1010660"/>
                  <a:gd name="connsiteY93" fmla="*/ 588910 h 1802203"/>
                  <a:gd name="connsiteX94" fmla="*/ 576118 w 1010660"/>
                  <a:gd name="connsiteY94" fmla="*/ 666876 h 1802203"/>
                  <a:gd name="connsiteX95" fmla="*/ 566776 w 1010660"/>
                  <a:gd name="connsiteY95" fmla="*/ 710699 h 1802203"/>
                  <a:gd name="connsiteX96" fmla="*/ 552847 w 1010660"/>
                  <a:gd name="connsiteY96" fmla="*/ 799535 h 1802203"/>
                  <a:gd name="connsiteX97" fmla="*/ 547582 w 1010660"/>
                  <a:gd name="connsiteY97" fmla="*/ 812784 h 1802203"/>
                  <a:gd name="connsiteX98" fmla="*/ 532804 w 1010660"/>
                  <a:gd name="connsiteY98" fmla="*/ 815332 h 1802203"/>
                  <a:gd name="connsiteX99" fmla="*/ 491189 w 1010660"/>
                  <a:gd name="connsiteY99" fmla="*/ 818220 h 1802203"/>
                  <a:gd name="connsiteX100" fmla="*/ 458406 w 1010660"/>
                  <a:gd name="connsiteY100" fmla="*/ 835885 h 1802203"/>
                  <a:gd name="connsiteX101" fmla="*/ 411015 w 1010660"/>
                  <a:gd name="connsiteY101" fmla="*/ 853720 h 1802203"/>
                  <a:gd name="connsiteX102" fmla="*/ 394199 w 1010660"/>
                  <a:gd name="connsiteY102" fmla="*/ 854400 h 1802203"/>
                  <a:gd name="connsiteX103" fmla="*/ 375345 w 1010660"/>
                  <a:gd name="connsiteY103" fmla="*/ 856948 h 1802203"/>
                  <a:gd name="connsiteX104" fmla="*/ 367361 w 1010660"/>
                  <a:gd name="connsiteY104" fmla="*/ 858646 h 1802203"/>
                  <a:gd name="connsiteX105" fmla="*/ 355471 w 1010660"/>
                  <a:gd name="connsiteY105" fmla="*/ 859156 h 1802203"/>
                  <a:gd name="connsiteX106" fmla="*/ 346469 w 1010660"/>
                  <a:gd name="connsiteY106" fmla="*/ 866800 h 1802203"/>
                  <a:gd name="connsiteX107" fmla="*/ 318102 w 1010660"/>
                  <a:gd name="connsiteY107" fmla="*/ 884125 h 1802203"/>
                  <a:gd name="connsiteX108" fmla="*/ 274788 w 1010660"/>
                  <a:gd name="connsiteY108" fmla="*/ 891259 h 1802203"/>
                  <a:gd name="connsiteX109" fmla="*/ 219754 w 1010660"/>
                  <a:gd name="connsiteY109" fmla="*/ 894487 h 1802203"/>
                  <a:gd name="connsiteX110" fmla="*/ 211771 w 1010660"/>
                  <a:gd name="connsiteY110" fmla="*/ 889391 h 1802203"/>
                  <a:gd name="connsiteX111" fmla="*/ 186801 w 1010660"/>
                  <a:gd name="connsiteY111" fmla="*/ 833677 h 1802203"/>
                  <a:gd name="connsiteX112" fmla="*/ 87094 w 1010660"/>
                  <a:gd name="connsiteY112" fmla="*/ 610992 h 1802203"/>
                  <a:gd name="connsiteX113" fmla="*/ 76393 w 1010660"/>
                  <a:gd name="connsiteY113" fmla="*/ 607255 h 1802203"/>
                  <a:gd name="connsiteX114" fmla="*/ 5222 w 1010660"/>
                  <a:gd name="connsiteY114" fmla="*/ 643095 h 1802203"/>
                  <a:gd name="connsiteX115" fmla="*/ 1655 w 1010660"/>
                  <a:gd name="connsiteY115" fmla="*/ 654306 h 1802203"/>
                  <a:gd name="connsiteX116" fmla="*/ 35117 w 1010660"/>
                  <a:gd name="connsiteY116" fmla="*/ 727515 h 1802203"/>
                  <a:gd name="connsiteX117" fmla="*/ 141789 w 1010660"/>
                  <a:gd name="connsiteY117" fmla="*/ 969394 h 1802203"/>
                  <a:gd name="connsiteX118" fmla="*/ 138561 w 1010660"/>
                  <a:gd name="connsiteY118" fmla="*/ 994194 h 1802203"/>
                  <a:gd name="connsiteX119" fmla="*/ 135334 w 1010660"/>
                  <a:gd name="connsiteY119" fmla="*/ 999969 h 1802203"/>
                  <a:gd name="connsiteX120" fmla="*/ 125143 w 1010660"/>
                  <a:gd name="connsiteY120" fmla="*/ 1013897 h 1802203"/>
                  <a:gd name="connsiteX121" fmla="*/ 96436 w 1010660"/>
                  <a:gd name="connsiteY121" fmla="*/ 1073178 h 1802203"/>
                  <a:gd name="connsiteX122" fmla="*/ 96946 w 1010660"/>
                  <a:gd name="connsiteY122" fmla="*/ 1119040 h 1802203"/>
                  <a:gd name="connsiteX123" fmla="*/ 98305 w 1010660"/>
                  <a:gd name="connsiteY123" fmla="*/ 1129062 h 1802203"/>
                  <a:gd name="connsiteX124" fmla="*/ 105779 w 1010660"/>
                  <a:gd name="connsiteY124" fmla="*/ 1168979 h 1802203"/>
                  <a:gd name="connsiteX125" fmla="*/ 120726 w 1010660"/>
                  <a:gd name="connsiteY125" fmla="*/ 1260872 h 1802203"/>
                  <a:gd name="connsiteX126" fmla="*/ 157076 w 1010660"/>
                  <a:gd name="connsiteY126" fmla="*/ 1380793 h 1802203"/>
                  <a:gd name="connsiteX127" fmla="*/ 171514 w 1010660"/>
                  <a:gd name="connsiteY127" fmla="*/ 1439224 h 1802203"/>
                  <a:gd name="connsiteX128" fmla="*/ 162512 w 1010660"/>
                  <a:gd name="connsiteY128" fmla="*/ 1504110 h 1802203"/>
                  <a:gd name="connsiteX129" fmla="*/ 140430 w 1010660"/>
                  <a:gd name="connsiteY129" fmla="*/ 1544197 h 1802203"/>
                  <a:gd name="connsiteX130" fmla="*/ 123274 w 1010660"/>
                  <a:gd name="connsiteY130" fmla="*/ 1557786 h 1802203"/>
                  <a:gd name="connsiteX131" fmla="*/ 94228 w 1010660"/>
                  <a:gd name="connsiteY131" fmla="*/ 1563731 h 1802203"/>
                  <a:gd name="connsiteX132" fmla="*/ 85226 w 1010660"/>
                  <a:gd name="connsiteY132" fmla="*/ 1569167 h 1802203"/>
                  <a:gd name="connsiteX133" fmla="*/ 59917 w 1010660"/>
                  <a:gd name="connsiteY133" fmla="*/ 1597533 h 1802203"/>
                  <a:gd name="connsiteX134" fmla="*/ 47347 w 1010660"/>
                  <a:gd name="connsiteY134" fmla="*/ 1636940 h 1802203"/>
                  <a:gd name="connsiteX135" fmla="*/ 82848 w 1010660"/>
                  <a:gd name="connsiteY135" fmla="*/ 1670233 h 1802203"/>
                  <a:gd name="connsiteX136" fmla="*/ 168626 w 1010660"/>
                  <a:gd name="connsiteY136" fmla="*/ 1675668 h 1802203"/>
                  <a:gd name="connsiteX137" fmla="*/ 225699 w 1010660"/>
                  <a:gd name="connsiteY137" fmla="*/ 1626239 h 1802203"/>
                  <a:gd name="connsiteX138" fmla="*/ 241496 w 1010660"/>
                  <a:gd name="connsiteY138" fmla="*/ 1605007 h 1802203"/>
                  <a:gd name="connsiteX139" fmla="*/ 272750 w 1010660"/>
                  <a:gd name="connsiteY139" fmla="*/ 1588021 h 1802203"/>
                  <a:gd name="connsiteX140" fmla="*/ 282092 w 1010660"/>
                  <a:gd name="connsiteY140" fmla="*/ 1593966 h 1802203"/>
                  <a:gd name="connsiteX141" fmla="*/ 279884 w 1010660"/>
                  <a:gd name="connsiteY141" fmla="*/ 1643055 h 1802203"/>
                  <a:gd name="connsiteX142" fmla="*/ 287698 w 1010660"/>
                  <a:gd name="connsiteY142" fmla="*/ 1653417 h 1802203"/>
                  <a:gd name="connsiteX143" fmla="*/ 291095 w 1010660"/>
                  <a:gd name="connsiteY143" fmla="*/ 1645943 h 1802203"/>
                  <a:gd name="connsiteX144" fmla="*/ 292963 w 1010660"/>
                  <a:gd name="connsiteY144" fmla="*/ 1604327 h 1802203"/>
                  <a:gd name="connsiteX145" fmla="*/ 295681 w 1010660"/>
                  <a:gd name="connsiteY145" fmla="*/ 1579188 h 1802203"/>
                  <a:gd name="connsiteX146" fmla="*/ 311648 w 1010660"/>
                  <a:gd name="connsiteY146" fmla="*/ 1549633 h 1802203"/>
                  <a:gd name="connsiteX147" fmla="*/ 316234 w 1010660"/>
                  <a:gd name="connsiteY147" fmla="*/ 1517190 h 1802203"/>
                  <a:gd name="connsiteX148" fmla="*/ 316743 w 1010660"/>
                  <a:gd name="connsiteY148" fmla="*/ 1507338 h 1802203"/>
                  <a:gd name="connsiteX149" fmla="*/ 313686 w 1010660"/>
                  <a:gd name="connsiteY149" fmla="*/ 1474385 h 1802203"/>
                  <a:gd name="connsiteX150" fmla="*/ 294662 w 1010660"/>
                  <a:gd name="connsiteY150" fmla="*/ 1451794 h 1802203"/>
                  <a:gd name="connsiteX151" fmla="*/ 281073 w 1010660"/>
                  <a:gd name="connsiteY151" fmla="*/ 1446189 h 1802203"/>
                  <a:gd name="connsiteX152" fmla="*/ 272071 w 1010660"/>
                  <a:gd name="connsiteY152" fmla="*/ 1439734 h 1802203"/>
                  <a:gd name="connsiteX153" fmla="*/ 270542 w 1010660"/>
                  <a:gd name="connsiteY153" fmla="*/ 1428863 h 1802203"/>
                  <a:gd name="connsiteX154" fmla="*/ 278355 w 1010660"/>
                  <a:gd name="connsiteY154" fmla="*/ 1303677 h 1802203"/>
                  <a:gd name="connsiteX155" fmla="*/ 285659 w 1010660"/>
                  <a:gd name="connsiteY155" fmla="*/ 1212293 h 1802203"/>
                  <a:gd name="connsiteX156" fmla="*/ 280564 w 1010660"/>
                  <a:gd name="connsiteY156" fmla="*/ 1182398 h 1802203"/>
                  <a:gd name="connsiteX157" fmla="*/ 269862 w 1010660"/>
                  <a:gd name="connsiteY157" fmla="*/ 1148596 h 1802203"/>
                  <a:gd name="connsiteX158" fmla="*/ 278016 w 1010660"/>
                  <a:gd name="connsiteY158" fmla="*/ 1137725 h 1802203"/>
                  <a:gd name="connsiteX159" fmla="*/ 313686 w 1010660"/>
                  <a:gd name="connsiteY159" fmla="*/ 1138234 h 1802203"/>
                  <a:gd name="connsiteX160" fmla="*/ 323708 w 1010660"/>
                  <a:gd name="connsiteY160" fmla="*/ 1148596 h 1802203"/>
                  <a:gd name="connsiteX161" fmla="*/ 337296 w 1010660"/>
                  <a:gd name="connsiteY161" fmla="*/ 1174414 h 1802203"/>
                  <a:gd name="connsiteX162" fmla="*/ 383668 w 1010660"/>
                  <a:gd name="connsiteY162" fmla="*/ 1187663 h 1802203"/>
                  <a:gd name="connsiteX163" fmla="*/ 507325 w 1010660"/>
                  <a:gd name="connsiteY163" fmla="*/ 1194797 h 1802203"/>
                  <a:gd name="connsiteX164" fmla="*/ 517007 w 1010660"/>
                  <a:gd name="connsiteY164" fmla="*/ 1204309 h 1802203"/>
                  <a:gd name="connsiteX165" fmla="*/ 509194 w 1010660"/>
                  <a:gd name="connsiteY165" fmla="*/ 1295524 h 1802203"/>
                  <a:gd name="connsiteX166" fmla="*/ 499851 w 1010660"/>
                  <a:gd name="connsiteY166" fmla="*/ 1395910 h 1802203"/>
                  <a:gd name="connsiteX167" fmla="*/ 506816 w 1010660"/>
                  <a:gd name="connsiteY167" fmla="*/ 1404064 h 1802203"/>
                  <a:gd name="connsiteX168" fmla="*/ 593104 w 1010660"/>
                  <a:gd name="connsiteY168" fmla="*/ 1408140 h 1802203"/>
                  <a:gd name="connsiteX169" fmla="*/ 606693 w 1010660"/>
                  <a:gd name="connsiteY169" fmla="*/ 1407970 h 1802203"/>
                  <a:gd name="connsiteX170" fmla="*/ 615016 w 1010660"/>
                  <a:gd name="connsiteY170" fmla="*/ 1416293 h 1802203"/>
                  <a:gd name="connsiteX171" fmla="*/ 614167 w 1010660"/>
                  <a:gd name="connsiteY171" fmla="*/ 1485936 h 1802203"/>
                  <a:gd name="connsiteX172" fmla="*/ 610430 w 1010660"/>
                  <a:gd name="connsiteY172" fmla="*/ 1490861 h 1802203"/>
                  <a:gd name="connsiteX173" fmla="*/ 560831 w 1010660"/>
                  <a:gd name="connsiteY173" fmla="*/ 1486105 h 1802203"/>
                  <a:gd name="connsiteX174" fmla="*/ 452801 w 1010660"/>
                  <a:gd name="connsiteY174" fmla="*/ 1450945 h 1802203"/>
                  <a:gd name="connsiteX175" fmla="*/ 429870 w 1010660"/>
                  <a:gd name="connsiteY175" fmla="*/ 1458928 h 1802203"/>
                  <a:gd name="connsiteX176" fmla="*/ 428341 w 1010660"/>
                  <a:gd name="connsiteY176" fmla="*/ 1467081 h 1802203"/>
                  <a:gd name="connsiteX177" fmla="*/ 428171 w 1010660"/>
                  <a:gd name="connsiteY177" fmla="*/ 1505300 h 1802203"/>
                  <a:gd name="connsiteX178" fmla="*/ 434626 w 1010660"/>
                  <a:gd name="connsiteY178" fmla="*/ 1523474 h 1802203"/>
                  <a:gd name="connsiteX179" fmla="*/ 438193 w 1010660"/>
                  <a:gd name="connsiteY179" fmla="*/ 1531628 h 1802203"/>
                  <a:gd name="connsiteX180" fmla="*/ 448214 w 1010660"/>
                  <a:gd name="connsiteY180" fmla="*/ 1551671 h 1802203"/>
                  <a:gd name="connsiteX181" fmla="*/ 451611 w 1010660"/>
                  <a:gd name="connsiteY181" fmla="*/ 1557956 h 1802203"/>
                  <a:gd name="connsiteX182" fmla="*/ 446346 w 1010660"/>
                  <a:gd name="connsiteY182" fmla="*/ 1561523 h 1802203"/>
                  <a:gd name="connsiteX183" fmla="*/ 350715 w 1010660"/>
                  <a:gd name="connsiteY183" fmla="*/ 1584454 h 1802203"/>
                  <a:gd name="connsiteX184" fmla="*/ 327954 w 1010660"/>
                  <a:gd name="connsiteY184" fmla="*/ 1610782 h 1802203"/>
                  <a:gd name="connsiteX185" fmla="*/ 327954 w 1010660"/>
                  <a:gd name="connsiteY185" fmla="*/ 1649850 h 1802203"/>
                  <a:gd name="connsiteX186" fmla="*/ 335428 w 1010660"/>
                  <a:gd name="connsiteY186" fmla="*/ 1668194 h 1802203"/>
                  <a:gd name="connsiteX187" fmla="*/ 346809 w 1010660"/>
                  <a:gd name="connsiteY187" fmla="*/ 1688407 h 1802203"/>
                  <a:gd name="connsiteX188" fmla="*/ 351904 w 1010660"/>
                  <a:gd name="connsiteY188" fmla="*/ 1693673 h 1802203"/>
                  <a:gd name="connsiteX189" fmla="*/ 395558 w 1010660"/>
                  <a:gd name="connsiteY189" fmla="*/ 1687219 h 1802203"/>
                  <a:gd name="connsiteX190" fmla="*/ 410166 w 1010660"/>
                  <a:gd name="connsiteY190" fmla="*/ 1651888 h 1802203"/>
                  <a:gd name="connsiteX191" fmla="*/ 398615 w 1010660"/>
                  <a:gd name="connsiteY191" fmla="*/ 1632354 h 1802203"/>
                  <a:gd name="connsiteX192" fmla="*/ 395388 w 1010660"/>
                  <a:gd name="connsiteY192" fmla="*/ 1623182 h 1802203"/>
                  <a:gd name="connsiteX193" fmla="*/ 403032 w 1010660"/>
                  <a:gd name="connsiteY193" fmla="*/ 1619445 h 1802203"/>
                  <a:gd name="connsiteX194" fmla="*/ 500701 w 1010660"/>
                  <a:gd name="connsiteY194" fmla="*/ 1603478 h 1802203"/>
                  <a:gd name="connsiteX195" fmla="*/ 566606 w 1010660"/>
                  <a:gd name="connsiteY195" fmla="*/ 1591928 h 1802203"/>
                  <a:gd name="connsiteX196" fmla="*/ 616205 w 1010660"/>
                  <a:gd name="connsiteY196" fmla="*/ 1587341 h 1802203"/>
                  <a:gd name="connsiteX197" fmla="*/ 638626 w 1010660"/>
                  <a:gd name="connsiteY197" fmla="*/ 1604667 h 1802203"/>
                  <a:gd name="connsiteX198" fmla="*/ 663935 w 1010660"/>
                  <a:gd name="connsiteY198" fmla="*/ 1683312 h 1802203"/>
                  <a:gd name="connsiteX199" fmla="*/ 667502 w 1010660"/>
                  <a:gd name="connsiteY199" fmla="*/ 1731891 h 1802203"/>
                  <a:gd name="connsiteX200" fmla="*/ 665634 w 1010660"/>
                  <a:gd name="connsiteY200" fmla="*/ 1757200 h 1802203"/>
                  <a:gd name="connsiteX201" fmla="*/ 712345 w 1010660"/>
                  <a:gd name="connsiteY201" fmla="*/ 1803402 h 1802203"/>
                  <a:gd name="connsiteX202" fmla="*/ 763642 w 1010660"/>
                  <a:gd name="connsiteY202" fmla="*/ 1762976 h 1802203"/>
                  <a:gd name="connsiteX203" fmla="*/ 760415 w 1010660"/>
                  <a:gd name="connsiteY203" fmla="*/ 1742423 h 1802203"/>
                  <a:gd name="connsiteX204" fmla="*/ 730860 w 1010660"/>
                  <a:gd name="connsiteY204" fmla="*/ 1710319 h 1802203"/>
                  <a:gd name="connsiteX205" fmla="*/ 725934 w 1010660"/>
                  <a:gd name="connsiteY205" fmla="*/ 1704204 h 1802203"/>
                  <a:gd name="connsiteX206" fmla="*/ 695189 w 1010660"/>
                  <a:gd name="connsiteY206" fmla="*/ 1594985 h 1802203"/>
                  <a:gd name="connsiteX207" fmla="*/ 705890 w 1010660"/>
                  <a:gd name="connsiteY207" fmla="*/ 1581736 h 1802203"/>
                  <a:gd name="connsiteX208" fmla="*/ 711835 w 1010660"/>
                  <a:gd name="connsiteY208" fmla="*/ 1582246 h 1802203"/>
                  <a:gd name="connsiteX209" fmla="*/ 783516 w 1010660"/>
                  <a:gd name="connsiteY209" fmla="*/ 1589719 h 1802203"/>
                  <a:gd name="connsiteX210" fmla="*/ 928236 w 1010660"/>
                  <a:gd name="connsiteY210" fmla="*/ 1601270 h 1802203"/>
                  <a:gd name="connsiteX211" fmla="*/ 942844 w 1010660"/>
                  <a:gd name="connsiteY211" fmla="*/ 1623182 h 1802203"/>
                  <a:gd name="connsiteX212" fmla="*/ 943353 w 1010660"/>
                  <a:gd name="connsiteY212" fmla="*/ 1639488 h 1802203"/>
                  <a:gd name="connsiteX213" fmla="*/ 951506 w 1010660"/>
                  <a:gd name="connsiteY213" fmla="*/ 1656984 h 1802203"/>
                  <a:gd name="connsiteX214" fmla="*/ 958980 w 1010660"/>
                  <a:gd name="connsiteY214" fmla="*/ 1663778 h 1802203"/>
                  <a:gd name="connsiteX215" fmla="*/ 989385 w 1010660"/>
                  <a:gd name="connsiteY215" fmla="*/ 1666496 h 1802203"/>
                  <a:gd name="connsiteX216" fmla="*/ 1002974 w 1010660"/>
                  <a:gd name="connsiteY216" fmla="*/ 1659531 h 1802203"/>
                  <a:gd name="connsiteX217" fmla="*/ 1010278 w 1010660"/>
                  <a:gd name="connsiteY217" fmla="*/ 1613160 h 1802203"/>
                  <a:gd name="connsiteX218" fmla="*/ 893245 w 1010660"/>
                  <a:gd name="connsiteY218" fmla="*/ 959203 h 1802203"/>
                  <a:gd name="connsiteX219" fmla="*/ 911929 w 1010660"/>
                  <a:gd name="connsiteY219" fmla="*/ 957674 h 1802203"/>
                  <a:gd name="connsiteX220" fmla="*/ 923310 w 1010660"/>
                  <a:gd name="connsiteY220" fmla="*/ 963110 h 1802203"/>
                  <a:gd name="connsiteX221" fmla="*/ 941655 w 1010660"/>
                  <a:gd name="connsiteY221" fmla="*/ 1071989 h 1802203"/>
                  <a:gd name="connsiteX222" fmla="*/ 943183 w 1010660"/>
                  <a:gd name="connsiteY222" fmla="*/ 1086257 h 1802203"/>
                  <a:gd name="connsiteX223" fmla="*/ 942504 w 1010660"/>
                  <a:gd name="connsiteY223" fmla="*/ 1086257 h 1802203"/>
                  <a:gd name="connsiteX224" fmla="*/ 942504 w 1010660"/>
                  <a:gd name="connsiteY224" fmla="*/ 1098147 h 1802203"/>
                  <a:gd name="connsiteX225" fmla="*/ 937748 w 1010660"/>
                  <a:gd name="connsiteY225" fmla="*/ 1103073 h 1802203"/>
                  <a:gd name="connsiteX226" fmla="*/ 932822 w 1010660"/>
                  <a:gd name="connsiteY226" fmla="*/ 1098317 h 1802203"/>
                  <a:gd name="connsiteX227" fmla="*/ 912269 w 1010660"/>
                  <a:gd name="connsiteY227" fmla="*/ 1033261 h 1802203"/>
                  <a:gd name="connsiteX228" fmla="*/ 893245 w 1010660"/>
                  <a:gd name="connsiteY228" fmla="*/ 974830 h 1802203"/>
                  <a:gd name="connsiteX229" fmla="*/ 888998 w 1010660"/>
                  <a:gd name="connsiteY229" fmla="*/ 962940 h 1802203"/>
                  <a:gd name="connsiteX230" fmla="*/ 893245 w 1010660"/>
                  <a:gd name="connsiteY230" fmla="*/ 959203 h 180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</a:cxnLst>
                <a:rect l="l" t="t" r="r" b="b"/>
                <a:pathLst>
                  <a:path w="1010660" h="1802203">
                    <a:moveTo>
                      <a:pt x="1010278" y="1613160"/>
                    </a:moveTo>
                    <a:cubicBezTo>
                      <a:pt x="1009089" y="1607894"/>
                      <a:pt x="1006031" y="1602459"/>
                      <a:pt x="998557" y="1603308"/>
                    </a:cubicBezTo>
                    <a:cubicBezTo>
                      <a:pt x="993801" y="1603818"/>
                      <a:pt x="991253" y="1600760"/>
                      <a:pt x="990404" y="1596344"/>
                    </a:cubicBezTo>
                    <a:cubicBezTo>
                      <a:pt x="989725" y="1592437"/>
                      <a:pt x="989215" y="1588530"/>
                      <a:pt x="988536" y="1584624"/>
                    </a:cubicBezTo>
                    <a:cubicBezTo>
                      <a:pt x="986328" y="1571545"/>
                      <a:pt x="981232" y="1566449"/>
                      <a:pt x="968322" y="1564241"/>
                    </a:cubicBezTo>
                    <a:cubicBezTo>
                      <a:pt x="935879" y="1558975"/>
                      <a:pt x="903606" y="1553540"/>
                      <a:pt x="871163" y="1548444"/>
                    </a:cubicBezTo>
                    <a:cubicBezTo>
                      <a:pt x="830737" y="1542159"/>
                      <a:pt x="790140" y="1536214"/>
                      <a:pt x="749714" y="1529589"/>
                    </a:cubicBezTo>
                    <a:cubicBezTo>
                      <a:pt x="738843" y="1527721"/>
                      <a:pt x="728821" y="1521606"/>
                      <a:pt x="717101" y="1522625"/>
                    </a:cubicBezTo>
                    <a:cubicBezTo>
                      <a:pt x="717271" y="1521946"/>
                      <a:pt x="717441" y="1521096"/>
                      <a:pt x="717441" y="1520417"/>
                    </a:cubicBezTo>
                    <a:cubicBezTo>
                      <a:pt x="724915" y="1519228"/>
                      <a:pt x="732558" y="1518039"/>
                      <a:pt x="740032" y="1517020"/>
                    </a:cubicBezTo>
                    <a:cubicBezTo>
                      <a:pt x="741391" y="1516850"/>
                      <a:pt x="743599" y="1515491"/>
                      <a:pt x="743769" y="1518379"/>
                    </a:cubicBezTo>
                    <a:cubicBezTo>
                      <a:pt x="744109" y="1522795"/>
                      <a:pt x="748015" y="1522455"/>
                      <a:pt x="750563" y="1523474"/>
                    </a:cubicBezTo>
                    <a:cubicBezTo>
                      <a:pt x="768568" y="1530099"/>
                      <a:pt x="786404" y="1525853"/>
                      <a:pt x="804069" y="1521946"/>
                    </a:cubicBezTo>
                    <a:cubicBezTo>
                      <a:pt x="810354" y="1520587"/>
                      <a:pt x="812562" y="1514981"/>
                      <a:pt x="813581" y="1509036"/>
                    </a:cubicBezTo>
                    <a:cubicBezTo>
                      <a:pt x="814600" y="1502922"/>
                      <a:pt x="815110" y="1496637"/>
                      <a:pt x="816129" y="1490522"/>
                    </a:cubicBezTo>
                    <a:cubicBezTo>
                      <a:pt x="817827" y="1479821"/>
                      <a:pt x="815789" y="1474895"/>
                      <a:pt x="806277" y="1469459"/>
                    </a:cubicBezTo>
                    <a:cubicBezTo>
                      <a:pt x="800672" y="1466402"/>
                      <a:pt x="798124" y="1462155"/>
                      <a:pt x="798124" y="1455871"/>
                    </a:cubicBezTo>
                    <a:cubicBezTo>
                      <a:pt x="798124" y="1452473"/>
                      <a:pt x="798124" y="1449076"/>
                      <a:pt x="797274" y="1445849"/>
                    </a:cubicBezTo>
                    <a:cubicBezTo>
                      <a:pt x="795576" y="1439394"/>
                      <a:pt x="791839" y="1438375"/>
                      <a:pt x="786064" y="1441772"/>
                    </a:cubicBezTo>
                    <a:cubicBezTo>
                      <a:pt x="776722" y="1447208"/>
                      <a:pt x="767549" y="1452643"/>
                      <a:pt x="758037" y="1457739"/>
                    </a:cubicBezTo>
                    <a:cubicBezTo>
                      <a:pt x="738164" y="1468440"/>
                      <a:pt x="719649" y="1481349"/>
                      <a:pt x="698586" y="1490012"/>
                    </a:cubicBezTo>
                    <a:cubicBezTo>
                      <a:pt x="689584" y="1493749"/>
                      <a:pt x="685847" y="1491201"/>
                      <a:pt x="685507" y="1481859"/>
                    </a:cubicBezTo>
                    <a:cubicBezTo>
                      <a:pt x="684828" y="1460287"/>
                      <a:pt x="683979" y="1438885"/>
                      <a:pt x="683299" y="1417313"/>
                    </a:cubicBezTo>
                    <a:cubicBezTo>
                      <a:pt x="683129" y="1410688"/>
                      <a:pt x="686526" y="1405932"/>
                      <a:pt x="692302" y="1403214"/>
                    </a:cubicBezTo>
                    <a:cubicBezTo>
                      <a:pt x="697397" y="1400836"/>
                      <a:pt x="703003" y="1399817"/>
                      <a:pt x="708608" y="1399138"/>
                    </a:cubicBezTo>
                    <a:cubicBezTo>
                      <a:pt x="734087" y="1395910"/>
                      <a:pt x="759736" y="1392853"/>
                      <a:pt x="784875" y="1387417"/>
                    </a:cubicBezTo>
                    <a:cubicBezTo>
                      <a:pt x="802710" y="1383681"/>
                      <a:pt x="820375" y="1378755"/>
                      <a:pt x="833794" y="1365675"/>
                    </a:cubicBezTo>
                    <a:cubicBezTo>
                      <a:pt x="864369" y="1335780"/>
                      <a:pt x="892565" y="1303507"/>
                      <a:pt x="910231" y="1264100"/>
                    </a:cubicBezTo>
                    <a:cubicBezTo>
                      <a:pt x="921441" y="1239300"/>
                      <a:pt x="934011" y="1214671"/>
                      <a:pt x="935540" y="1186474"/>
                    </a:cubicBezTo>
                    <a:cubicBezTo>
                      <a:pt x="935710" y="1183417"/>
                      <a:pt x="936219" y="1180020"/>
                      <a:pt x="939616" y="1178661"/>
                    </a:cubicBezTo>
                    <a:cubicBezTo>
                      <a:pt x="949468" y="1174584"/>
                      <a:pt x="955243" y="1165582"/>
                      <a:pt x="960679" y="1157768"/>
                    </a:cubicBezTo>
                    <a:cubicBezTo>
                      <a:pt x="971380" y="1142141"/>
                      <a:pt x="975626" y="1123966"/>
                      <a:pt x="976646" y="1104602"/>
                    </a:cubicBezTo>
                    <a:cubicBezTo>
                      <a:pt x="978684" y="1059590"/>
                      <a:pt x="967473" y="1016615"/>
                      <a:pt x="958301" y="973301"/>
                    </a:cubicBezTo>
                    <a:cubicBezTo>
                      <a:pt x="957451" y="969564"/>
                      <a:pt x="954904" y="965318"/>
                      <a:pt x="956942" y="961751"/>
                    </a:cubicBezTo>
                    <a:cubicBezTo>
                      <a:pt x="961698" y="953767"/>
                      <a:pt x="959150" y="945784"/>
                      <a:pt x="957451" y="937970"/>
                    </a:cubicBezTo>
                    <a:cubicBezTo>
                      <a:pt x="954904" y="925571"/>
                      <a:pt x="953545" y="913511"/>
                      <a:pt x="957961" y="901281"/>
                    </a:cubicBezTo>
                    <a:cubicBezTo>
                      <a:pt x="959150" y="897884"/>
                      <a:pt x="958980" y="894656"/>
                      <a:pt x="957621" y="891259"/>
                    </a:cubicBezTo>
                    <a:cubicBezTo>
                      <a:pt x="953884" y="881407"/>
                      <a:pt x="954054" y="871046"/>
                      <a:pt x="957112" y="861364"/>
                    </a:cubicBezTo>
                    <a:cubicBezTo>
                      <a:pt x="961868" y="845567"/>
                      <a:pt x="962547" y="829770"/>
                      <a:pt x="959829" y="813804"/>
                    </a:cubicBezTo>
                    <a:cubicBezTo>
                      <a:pt x="958980" y="809047"/>
                      <a:pt x="959660" y="804971"/>
                      <a:pt x="962547" y="801064"/>
                    </a:cubicBezTo>
                    <a:cubicBezTo>
                      <a:pt x="971210" y="789174"/>
                      <a:pt x="967813" y="780171"/>
                      <a:pt x="953205" y="776435"/>
                    </a:cubicBezTo>
                    <a:cubicBezTo>
                      <a:pt x="950487" y="775755"/>
                      <a:pt x="947600" y="775246"/>
                      <a:pt x="944882" y="774566"/>
                    </a:cubicBezTo>
                    <a:cubicBezTo>
                      <a:pt x="930953" y="770999"/>
                      <a:pt x="930614" y="770489"/>
                      <a:pt x="930784" y="756561"/>
                    </a:cubicBezTo>
                    <a:cubicBezTo>
                      <a:pt x="930784" y="752315"/>
                      <a:pt x="931293" y="748068"/>
                      <a:pt x="931463" y="743822"/>
                    </a:cubicBezTo>
                    <a:cubicBezTo>
                      <a:pt x="932992" y="712398"/>
                      <a:pt x="939786" y="681483"/>
                      <a:pt x="939107" y="650059"/>
                    </a:cubicBezTo>
                    <a:cubicBezTo>
                      <a:pt x="938767" y="637490"/>
                      <a:pt x="928406" y="630526"/>
                      <a:pt x="916685" y="635112"/>
                    </a:cubicBezTo>
                    <a:cubicBezTo>
                      <a:pt x="902587" y="640547"/>
                      <a:pt x="901228" y="639698"/>
                      <a:pt x="902077" y="624581"/>
                    </a:cubicBezTo>
                    <a:cubicBezTo>
                      <a:pt x="902077" y="623392"/>
                      <a:pt x="902247" y="622372"/>
                      <a:pt x="902417" y="621183"/>
                    </a:cubicBezTo>
                    <a:cubicBezTo>
                      <a:pt x="908702" y="596044"/>
                      <a:pt x="906154" y="570565"/>
                      <a:pt x="907173" y="545087"/>
                    </a:cubicBezTo>
                    <a:cubicBezTo>
                      <a:pt x="908022" y="521816"/>
                      <a:pt x="906324" y="499395"/>
                      <a:pt x="896132" y="478162"/>
                    </a:cubicBezTo>
                    <a:cubicBezTo>
                      <a:pt x="893584" y="472896"/>
                      <a:pt x="890697" y="467631"/>
                      <a:pt x="888489" y="462195"/>
                    </a:cubicBezTo>
                    <a:cubicBezTo>
                      <a:pt x="886620" y="457779"/>
                      <a:pt x="884412" y="452344"/>
                      <a:pt x="887300" y="448267"/>
                    </a:cubicBezTo>
                    <a:cubicBezTo>
                      <a:pt x="892396" y="441303"/>
                      <a:pt x="891376" y="433829"/>
                      <a:pt x="891376" y="426355"/>
                    </a:cubicBezTo>
                    <a:cubicBezTo>
                      <a:pt x="891376" y="415484"/>
                      <a:pt x="898850" y="411238"/>
                      <a:pt x="908702" y="416333"/>
                    </a:cubicBezTo>
                    <a:cubicBezTo>
                      <a:pt x="911759" y="417862"/>
                      <a:pt x="914817" y="420240"/>
                      <a:pt x="919233" y="418881"/>
                    </a:cubicBezTo>
                    <a:cubicBezTo>
                      <a:pt x="916515" y="411747"/>
                      <a:pt x="910401" y="405462"/>
                      <a:pt x="913798" y="397819"/>
                    </a:cubicBezTo>
                    <a:cubicBezTo>
                      <a:pt x="919233" y="385759"/>
                      <a:pt x="916855" y="373359"/>
                      <a:pt x="915836" y="361129"/>
                    </a:cubicBezTo>
                    <a:cubicBezTo>
                      <a:pt x="915326" y="354165"/>
                      <a:pt x="912779" y="346861"/>
                      <a:pt x="915157" y="340067"/>
                    </a:cubicBezTo>
                    <a:cubicBezTo>
                      <a:pt x="922460" y="318834"/>
                      <a:pt x="918724" y="294545"/>
                      <a:pt x="933501" y="275520"/>
                    </a:cubicBezTo>
                    <a:cubicBezTo>
                      <a:pt x="933841" y="258704"/>
                      <a:pt x="943693" y="243417"/>
                      <a:pt x="941315" y="225922"/>
                    </a:cubicBezTo>
                    <a:cubicBezTo>
                      <a:pt x="940296" y="218108"/>
                      <a:pt x="940805" y="210125"/>
                      <a:pt x="940635" y="202141"/>
                    </a:cubicBezTo>
                    <a:cubicBezTo>
                      <a:pt x="940466" y="188213"/>
                      <a:pt x="939616" y="173945"/>
                      <a:pt x="934521" y="161205"/>
                    </a:cubicBezTo>
                    <a:cubicBezTo>
                      <a:pt x="929765" y="148806"/>
                      <a:pt x="933162" y="133348"/>
                      <a:pt x="920592" y="124006"/>
                    </a:cubicBezTo>
                    <a:cubicBezTo>
                      <a:pt x="914307" y="119250"/>
                      <a:pt x="917704" y="111437"/>
                      <a:pt x="914477" y="105661"/>
                    </a:cubicBezTo>
                    <a:cubicBezTo>
                      <a:pt x="907683" y="93262"/>
                      <a:pt x="900379" y="80692"/>
                      <a:pt x="893415" y="67783"/>
                    </a:cubicBezTo>
                    <a:cubicBezTo>
                      <a:pt x="871673" y="27696"/>
                      <a:pt x="841098" y="1028"/>
                      <a:pt x="792858" y="9"/>
                    </a:cubicBezTo>
                    <a:cubicBezTo>
                      <a:pt x="784535" y="-161"/>
                      <a:pt x="778420" y="2047"/>
                      <a:pt x="773834" y="8332"/>
                    </a:cubicBezTo>
                    <a:cubicBezTo>
                      <a:pt x="769078" y="14957"/>
                      <a:pt x="764322" y="21751"/>
                      <a:pt x="760415" y="28885"/>
                    </a:cubicBezTo>
                    <a:cubicBezTo>
                      <a:pt x="755659" y="37718"/>
                      <a:pt x="750393" y="40266"/>
                      <a:pt x="741221" y="35849"/>
                    </a:cubicBezTo>
                    <a:cubicBezTo>
                      <a:pt x="735786" y="33132"/>
                      <a:pt x="730010" y="32112"/>
                      <a:pt x="724235" y="30923"/>
                    </a:cubicBezTo>
                    <a:cubicBezTo>
                      <a:pt x="701814" y="26677"/>
                      <a:pt x="679053" y="25828"/>
                      <a:pt x="656801" y="30074"/>
                    </a:cubicBezTo>
                    <a:cubicBezTo>
                      <a:pt x="628435" y="35510"/>
                      <a:pt x="605674" y="52156"/>
                      <a:pt x="585630" y="72029"/>
                    </a:cubicBezTo>
                    <a:cubicBezTo>
                      <a:pt x="576628" y="81032"/>
                      <a:pt x="569833" y="91903"/>
                      <a:pt x="566946" y="104812"/>
                    </a:cubicBezTo>
                    <a:cubicBezTo>
                      <a:pt x="560831" y="132669"/>
                      <a:pt x="561171" y="161035"/>
                      <a:pt x="560491" y="189232"/>
                    </a:cubicBezTo>
                    <a:cubicBezTo>
                      <a:pt x="560321" y="195347"/>
                      <a:pt x="560831" y="200952"/>
                      <a:pt x="563209" y="206558"/>
                    </a:cubicBezTo>
                    <a:cubicBezTo>
                      <a:pt x="570853" y="224223"/>
                      <a:pt x="569324" y="241888"/>
                      <a:pt x="563379" y="259554"/>
                    </a:cubicBezTo>
                    <a:cubicBezTo>
                      <a:pt x="561510" y="264989"/>
                      <a:pt x="561680" y="270764"/>
                      <a:pt x="561340" y="276370"/>
                    </a:cubicBezTo>
                    <a:cubicBezTo>
                      <a:pt x="560831" y="283334"/>
                      <a:pt x="563039" y="287750"/>
                      <a:pt x="570853" y="288260"/>
                    </a:cubicBezTo>
                    <a:cubicBezTo>
                      <a:pt x="580534" y="288939"/>
                      <a:pt x="584951" y="294205"/>
                      <a:pt x="584781" y="303887"/>
                    </a:cubicBezTo>
                    <a:cubicBezTo>
                      <a:pt x="584781" y="307624"/>
                      <a:pt x="585970" y="311021"/>
                      <a:pt x="590386" y="312380"/>
                    </a:cubicBezTo>
                    <a:cubicBezTo>
                      <a:pt x="604654" y="317136"/>
                      <a:pt x="606353" y="320533"/>
                      <a:pt x="601937" y="335311"/>
                    </a:cubicBezTo>
                    <a:cubicBezTo>
                      <a:pt x="601087" y="338198"/>
                      <a:pt x="600918" y="339897"/>
                      <a:pt x="603635" y="341595"/>
                    </a:cubicBezTo>
                    <a:cubicBezTo>
                      <a:pt x="610599" y="345842"/>
                      <a:pt x="613827" y="352466"/>
                      <a:pt x="616205" y="359940"/>
                    </a:cubicBezTo>
                    <a:cubicBezTo>
                      <a:pt x="619772" y="370981"/>
                      <a:pt x="626227" y="375397"/>
                      <a:pt x="637947" y="374888"/>
                    </a:cubicBezTo>
                    <a:cubicBezTo>
                      <a:pt x="645590" y="374548"/>
                      <a:pt x="653234" y="373869"/>
                      <a:pt x="660708" y="372510"/>
                    </a:cubicBezTo>
                    <a:cubicBezTo>
                      <a:pt x="671239" y="370641"/>
                      <a:pt x="679222" y="374208"/>
                      <a:pt x="685168" y="382362"/>
                    </a:cubicBezTo>
                    <a:cubicBezTo>
                      <a:pt x="689924" y="388646"/>
                      <a:pt x="694000" y="395441"/>
                      <a:pt x="698247" y="402065"/>
                    </a:cubicBezTo>
                    <a:cubicBezTo>
                      <a:pt x="705381" y="413106"/>
                      <a:pt x="705041" y="414975"/>
                      <a:pt x="694680" y="422788"/>
                    </a:cubicBezTo>
                    <a:cubicBezTo>
                      <a:pt x="693321" y="423807"/>
                      <a:pt x="691962" y="424826"/>
                      <a:pt x="690603" y="425846"/>
                    </a:cubicBezTo>
                    <a:cubicBezTo>
                      <a:pt x="675995" y="436547"/>
                      <a:pt x="664954" y="450305"/>
                      <a:pt x="656971" y="466442"/>
                    </a:cubicBezTo>
                    <a:cubicBezTo>
                      <a:pt x="651196" y="478162"/>
                      <a:pt x="649327" y="492091"/>
                      <a:pt x="637607" y="500414"/>
                    </a:cubicBezTo>
                    <a:cubicBezTo>
                      <a:pt x="635399" y="501942"/>
                      <a:pt x="635908" y="505000"/>
                      <a:pt x="635229" y="507378"/>
                    </a:cubicBezTo>
                    <a:cubicBezTo>
                      <a:pt x="632851" y="516890"/>
                      <a:pt x="633021" y="527251"/>
                      <a:pt x="628605" y="536084"/>
                    </a:cubicBezTo>
                    <a:cubicBezTo>
                      <a:pt x="619942" y="553919"/>
                      <a:pt x="611449" y="571754"/>
                      <a:pt x="601597" y="588910"/>
                    </a:cubicBezTo>
                    <a:cubicBezTo>
                      <a:pt x="587499" y="613200"/>
                      <a:pt x="576798" y="638169"/>
                      <a:pt x="576118" y="666876"/>
                    </a:cubicBezTo>
                    <a:cubicBezTo>
                      <a:pt x="575778" y="681993"/>
                      <a:pt x="568474" y="695752"/>
                      <a:pt x="566776" y="710699"/>
                    </a:cubicBezTo>
                    <a:cubicBezTo>
                      <a:pt x="563209" y="740424"/>
                      <a:pt x="558453" y="769980"/>
                      <a:pt x="552847" y="799535"/>
                    </a:cubicBezTo>
                    <a:cubicBezTo>
                      <a:pt x="551998" y="804291"/>
                      <a:pt x="550300" y="808878"/>
                      <a:pt x="547582" y="812784"/>
                    </a:cubicBezTo>
                    <a:cubicBezTo>
                      <a:pt x="543505" y="818390"/>
                      <a:pt x="539768" y="819579"/>
                      <a:pt x="532804" y="815332"/>
                    </a:cubicBezTo>
                    <a:cubicBezTo>
                      <a:pt x="517177" y="805990"/>
                      <a:pt x="505457" y="802253"/>
                      <a:pt x="491189" y="818220"/>
                    </a:cubicBezTo>
                    <a:cubicBezTo>
                      <a:pt x="482866" y="827392"/>
                      <a:pt x="472334" y="835545"/>
                      <a:pt x="458406" y="835885"/>
                    </a:cubicBezTo>
                    <a:cubicBezTo>
                      <a:pt x="440571" y="836395"/>
                      <a:pt x="425114" y="844038"/>
                      <a:pt x="411015" y="853720"/>
                    </a:cubicBezTo>
                    <a:cubicBezTo>
                      <a:pt x="404391" y="858307"/>
                      <a:pt x="400654" y="861024"/>
                      <a:pt x="394199" y="854400"/>
                    </a:cubicBezTo>
                    <a:cubicBezTo>
                      <a:pt x="388424" y="848625"/>
                      <a:pt x="379761" y="850153"/>
                      <a:pt x="375345" y="856948"/>
                    </a:cubicBezTo>
                    <a:cubicBezTo>
                      <a:pt x="372967" y="860854"/>
                      <a:pt x="370249" y="861874"/>
                      <a:pt x="367361" y="858646"/>
                    </a:cubicBezTo>
                    <a:cubicBezTo>
                      <a:pt x="362945" y="853550"/>
                      <a:pt x="359208" y="855759"/>
                      <a:pt x="355471" y="859156"/>
                    </a:cubicBezTo>
                    <a:cubicBezTo>
                      <a:pt x="352414" y="861704"/>
                      <a:pt x="349526" y="864421"/>
                      <a:pt x="346469" y="866800"/>
                    </a:cubicBezTo>
                    <a:cubicBezTo>
                      <a:pt x="337806" y="873934"/>
                      <a:pt x="329143" y="882427"/>
                      <a:pt x="318102" y="884125"/>
                    </a:cubicBezTo>
                    <a:cubicBezTo>
                      <a:pt x="303664" y="886333"/>
                      <a:pt x="289566" y="890240"/>
                      <a:pt x="274788" y="891259"/>
                    </a:cubicBezTo>
                    <a:cubicBezTo>
                      <a:pt x="256444" y="892618"/>
                      <a:pt x="237929" y="891599"/>
                      <a:pt x="219754" y="894487"/>
                    </a:cubicBezTo>
                    <a:cubicBezTo>
                      <a:pt x="214998" y="895166"/>
                      <a:pt x="213469" y="893128"/>
                      <a:pt x="211771" y="889391"/>
                    </a:cubicBezTo>
                    <a:cubicBezTo>
                      <a:pt x="203617" y="870706"/>
                      <a:pt x="195124" y="852192"/>
                      <a:pt x="186801" y="833677"/>
                    </a:cubicBezTo>
                    <a:cubicBezTo>
                      <a:pt x="153509" y="759449"/>
                      <a:pt x="120047" y="685220"/>
                      <a:pt x="87094" y="610992"/>
                    </a:cubicBezTo>
                    <a:cubicBezTo>
                      <a:pt x="84207" y="604707"/>
                      <a:pt x="81998" y="604367"/>
                      <a:pt x="76393" y="607255"/>
                    </a:cubicBezTo>
                    <a:cubicBezTo>
                      <a:pt x="52783" y="619485"/>
                      <a:pt x="29172" y="631545"/>
                      <a:pt x="5222" y="643095"/>
                    </a:cubicBezTo>
                    <a:cubicBezTo>
                      <a:pt x="-1063" y="646153"/>
                      <a:pt x="-893" y="648701"/>
                      <a:pt x="1655" y="654306"/>
                    </a:cubicBezTo>
                    <a:cubicBezTo>
                      <a:pt x="13036" y="678596"/>
                      <a:pt x="23907" y="703225"/>
                      <a:pt x="35117" y="727515"/>
                    </a:cubicBezTo>
                    <a:cubicBezTo>
                      <a:pt x="71807" y="807689"/>
                      <a:pt x="107477" y="888202"/>
                      <a:pt x="141789" y="969394"/>
                    </a:cubicBezTo>
                    <a:cubicBezTo>
                      <a:pt x="145696" y="978567"/>
                      <a:pt x="147904" y="986890"/>
                      <a:pt x="138561" y="994194"/>
                    </a:cubicBezTo>
                    <a:cubicBezTo>
                      <a:pt x="136863" y="995553"/>
                      <a:pt x="135674" y="997931"/>
                      <a:pt x="135334" y="999969"/>
                    </a:cubicBezTo>
                    <a:cubicBezTo>
                      <a:pt x="133975" y="1006254"/>
                      <a:pt x="129729" y="1009991"/>
                      <a:pt x="125143" y="1013897"/>
                    </a:cubicBezTo>
                    <a:cubicBezTo>
                      <a:pt x="107138" y="1029524"/>
                      <a:pt x="94568" y="1047529"/>
                      <a:pt x="96436" y="1073178"/>
                    </a:cubicBezTo>
                    <a:cubicBezTo>
                      <a:pt x="97456" y="1088466"/>
                      <a:pt x="96776" y="1103753"/>
                      <a:pt x="96946" y="1119040"/>
                    </a:cubicBezTo>
                    <a:cubicBezTo>
                      <a:pt x="96946" y="1122437"/>
                      <a:pt x="97286" y="1125835"/>
                      <a:pt x="98305" y="1129062"/>
                    </a:cubicBezTo>
                    <a:cubicBezTo>
                      <a:pt x="102381" y="1142141"/>
                      <a:pt x="104760" y="1155390"/>
                      <a:pt x="105779" y="1168979"/>
                    </a:cubicBezTo>
                    <a:cubicBezTo>
                      <a:pt x="108157" y="1200063"/>
                      <a:pt x="112063" y="1230977"/>
                      <a:pt x="120726" y="1260872"/>
                    </a:cubicBezTo>
                    <a:cubicBezTo>
                      <a:pt x="132277" y="1300959"/>
                      <a:pt x="144676" y="1340876"/>
                      <a:pt x="157076" y="1380793"/>
                    </a:cubicBezTo>
                    <a:cubicBezTo>
                      <a:pt x="163021" y="1399987"/>
                      <a:pt x="167268" y="1419521"/>
                      <a:pt x="171514" y="1439224"/>
                    </a:cubicBezTo>
                    <a:cubicBezTo>
                      <a:pt x="176610" y="1461985"/>
                      <a:pt x="176270" y="1483727"/>
                      <a:pt x="162512" y="1504110"/>
                    </a:cubicBezTo>
                    <a:cubicBezTo>
                      <a:pt x="154019" y="1516680"/>
                      <a:pt x="147394" y="1530609"/>
                      <a:pt x="140430" y="1544197"/>
                    </a:cubicBezTo>
                    <a:cubicBezTo>
                      <a:pt x="136693" y="1551501"/>
                      <a:pt x="131597" y="1556257"/>
                      <a:pt x="123274" y="1557786"/>
                    </a:cubicBezTo>
                    <a:cubicBezTo>
                      <a:pt x="113592" y="1559485"/>
                      <a:pt x="103910" y="1561693"/>
                      <a:pt x="94228" y="1563731"/>
                    </a:cubicBezTo>
                    <a:cubicBezTo>
                      <a:pt x="90661" y="1564580"/>
                      <a:pt x="87604" y="1565599"/>
                      <a:pt x="85226" y="1569167"/>
                    </a:cubicBezTo>
                    <a:cubicBezTo>
                      <a:pt x="78092" y="1579698"/>
                      <a:pt x="70108" y="1589550"/>
                      <a:pt x="59917" y="1597533"/>
                    </a:cubicBezTo>
                    <a:cubicBezTo>
                      <a:pt x="47007" y="1607724"/>
                      <a:pt x="44120" y="1620974"/>
                      <a:pt x="47347" y="1636940"/>
                    </a:cubicBezTo>
                    <a:cubicBezTo>
                      <a:pt x="51424" y="1656984"/>
                      <a:pt x="66202" y="1666156"/>
                      <a:pt x="82848" y="1670233"/>
                    </a:cubicBezTo>
                    <a:cubicBezTo>
                      <a:pt x="110874" y="1677197"/>
                      <a:pt x="139750" y="1680764"/>
                      <a:pt x="168626" y="1675668"/>
                    </a:cubicBezTo>
                    <a:cubicBezTo>
                      <a:pt x="197333" y="1670572"/>
                      <a:pt x="219754" y="1658003"/>
                      <a:pt x="225699" y="1626239"/>
                    </a:cubicBezTo>
                    <a:cubicBezTo>
                      <a:pt x="227398" y="1616897"/>
                      <a:pt x="233343" y="1609763"/>
                      <a:pt x="241496" y="1605007"/>
                    </a:cubicBezTo>
                    <a:cubicBezTo>
                      <a:pt x="251687" y="1599062"/>
                      <a:pt x="262389" y="1593626"/>
                      <a:pt x="272750" y="1588021"/>
                    </a:cubicBezTo>
                    <a:cubicBezTo>
                      <a:pt x="280733" y="1583774"/>
                      <a:pt x="282092" y="1584284"/>
                      <a:pt x="282092" y="1593966"/>
                    </a:cubicBezTo>
                    <a:cubicBezTo>
                      <a:pt x="282262" y="1610272"/>
                      <a:pt x="283621" y="1626749"/>
                      <a:pt x="279884" y="1643055"/>
                    </a:cubicBezTo>
                    <a:cubicBezTo>
                      <a:pt x="278355" y="1649340"/>
                      <a:pt x="284300" y="1652397"/>
                      <a:pt x="287698" y="1653417"/>
                    </a:cubicBezTo>
                    <a:cubicBezTo>
                      <a:pt x="292114" y="1654606"/>
                      <a:pt x="290925" y="1648830"/>
                      <a:pt x="291095" y="1645943"/>
                    </a:cubicBezTo>
                    <a:cubicBezTo>
                      <a:pt x="291944" y="1632184"/>
                      <a:pt x="292284" y="1618256"/>
                      <a:pt x="292963" y="1604327"/>
                    </a:cubicBezTo>
                    <a:cubicBezTo>
                      <a:pt x="293473" y="1595834"/>
                      <a:pt x="293813" y="1587511"/>
                      <a:pt x="295681" y="1579188"/>
                    </a:cubicBezTo>
                    <a:cubicBezTo>
                      <a:pt x="298229" y="1567638"/>
                      <a:pt x="305363" y="1558805"/>
                      <a:pt x="311648" y="1549633"/>
                    </a:cubicBezTo>
                    <a:cubicBezTo>
                      <a:pt x="318612" y="1539441"/>
                      <a:pt x="322349" y="1529250"/>
                      <a:pt x="316234" y="1517190"/>
                    </a:cubicBezTo>
                    <a:cubicBezTo>
                      <a:pt x="314535" y="1513962"/>
                      <a:pt x="315045" y="1510395"/>
                      <a:pt x="316743" y="1507338"/>
                    </a:cubicBezTo>
                    <a:cubicBezTo>
                      <a:pt x="323028" y="1495618"/>
                      <a:pt x="319631" y="1484916"/>
                      <a:pt x="313686" y="1474385"/>
                    </a:cubicBezTo>
                    <a:cubicBezTo>
                      <a:pt x="308760" y="1465553"/>
                      <a:pt x="300947" y="1459268"/>
                      <a:pt x="294662" y="1451794"/>
                    </a:cubicBezTo>
                    <a:cubicBezTo>
                      <a:pt x="290755" y="1447378"/>
                      <a:pt x="287528" y="1444490"/>
                      <a:pt x="281073" y="1446189"/>
                    </a:cubicBezTo>
                    <a:cubicBezTo>
                      <a:pt x="276317" y="1447378"/>
                      <a:pt x="272920" y="1444830"/>
                      <a:pt x="272071" y="1439734"/>
                    </a:cubicBezTo>
                    <a:cubicBezTo>
                      <a:pt x="271391" y="1436167"/>
                      <a:pt x="270882" y="1432430"/>
                      <a:pt x="270542" y="1428863"/>
                    </a:cubicBezTo>
                    <a:cubicBezTo>
                      <a:pt x="266975" y="1386738"/>
                      <a:pt x="275298" y="1345292"/>
                      <a:pt x="278355" y="1303677"/>
                    </a:cubicBezTo>
                    <a:cubicBezTo>
                      <a:pt x="280564" y="1273272"/>
                      <a:pt x="285829" y="1243037"/>
                      <a:pt x="285659" y="1212293"/>
                    </a:cubicBezTo>
                    <a:cubicBezTo>
                      <a:pt x="285659" y="1202101"/>
                      <a:pt x="285150" y="1191230"/>
                      <a:pt x="280564" y="1182398"/>
                    </a:cubicBezTo>
                    <a:cubicBezTo>
                      <a:pt x="274958" y="1171527"/>
                      <a:pt x="273769" y="1159806"/>
                      <a:pt x="269862" y="1148596"/>
                    </a:cubicBezTo>
                    <a:cubicBezTo>
                      <a:pt x="267315" y="1141292"/>
                      <a:pt x="270372" y="1137725"/>
                      <a:pt x="278016" y="1137725"/>
                    </a:cubicBezTo>
                    <a:cubicBezTo>
                      <a:pt x="289906" y="1137555"/>
                      <a:pt x="301796" y="1138404"/>
                      <a:pt x="313686" y="1138234"/>
                    </a:cubicBezTo>
                    <a:cubicBezTo>
                      <a:pt x="321160" y="1138064"/>
                      <a:pt x="324217" y="1140952"/>
                      <a:pt x="323708" y="1148596"/>
                    </a:cubicBezTo>
                    <a:cubicBezTo>
                      <a:pt x="323198" y="1159636"/>
                      <a:pt x="328803" y="1167280"/>
                      <a:pt x="337296" y="1174414"/>
                    </a:cubicBezTo>
                    <a:cubicBezTo>
                      <a:pt x="351055" y="1185625"/>
                      <a:pt x="368041" y="1187154"/>
                      <a:pt x="383668" y="1187663"/>
                    </a:cubicBezTo>
                    <a:cubicBezTo>
                      <a:pt x="424944" y="1189362"/>
                      <a:pt x="466049" y="1193269"/>
                      <a:pt x="507325" y="1194797"/>
                    </a:cubicBezTo>
                    <a:cubicBezTo>
                      <a:pt x="514120" y="1194967"/>
                      <a:pt x="517007" y="1197345"/>
                      <a:pt x="517007" y="1204309"/>
                    </a:cubicBezTo>
                    <a:cubicBezTo>
                      <a:pt x="516837" y="1234884"/>
                      <a:pt x="513100" y="1265289"/>
                      <a:pt x="509194" y="1295524"/>
                    </a:cubicBezTo>
                    <a:cubicBezTo>
                      <a:pt x="504947" y="1328986"/>
                      <a:pt x="502229" y="1362448"/>
                      <a:pt x="499851" y="1395910"/>
                    </a:cubicBezTo>
                    <a:cubicBezTo>
                      <a:pt x="499512" y="1401176"/>
                      <a:pt x="501210" y="1403724"/>
                      <a:pt x="506816" y="1404064"/>
                    </a:cubicBezTo>
                    <a:cubicBezTo>
                      <a:pt x="535522" y="1405592"/>
                      <a:pt x="564228" y="1410688"/>
                      <a:pt x="593104" y="1408140"/>
                    </a:cubicBezTo>
                    <a:cubicBezTo>
                      <a:pt x="597520" y="1407801"/>
                      <a:pt x="602107" y="1407970"/>
                      <a:pt x="606693" y="1407970"/>
                    </a:cubicBezTo>
                    <a:cubicBezTo>
                      <a:pt x="612128" y="1407970"/>
                      <a:pt x="615016" y="1410348"/>
                      <a:pt x="615016" y="1416293"/>
                    </a:cubicBezTo>
                    <a:cubicBezTo>
                      <a:pt x="614676" y="1439564"/>
                      <a:pt x="614506" y="1462665"/>
                      <a:pt x="614167" y="1485936"/>
                    </a:cubicBezTo>
                    <a:cubicBezTo>
                      <a:pt x="614167" y="1488484"/>
                      <a:pt x="614336" y="1491201"/>
                      <a:pt x="610430" y="1490861"/>
                    </a:cubicBezTo>
                    <a:cubicBezTo>
                      <a:pt x="593953" y="1489672"/>
                      <a:pt x="577137" y="1491541"/>
                      <a:pt x="560831" y="1486105"/>
                    </a:cubicBezTo>
                    <a:cubicBezTo>
                      <a:pt x="524991" y="1474046"/>
                      <a:pt x="488980" y="1462325"/>
                      <a:pt x="452801" y="1450945"/>
                    </a:cubicBezTo>
                    <a:cubicBezTo>
                      <a:pt x="438363" y="1446358"/>
                      <a:pt x="436154" y="1447717"/>
                      <a:pt x="429870" y="1458928"/>
                    </a:cubicBezTo>
                    <a:cubicBezTo>
                      <a:pt x="428341" y="1461646"/>
                      <a:pt x="428341" y="1464194"/>
                      <a:pt x="428341" y="1467081"/>
                    </a:cubicBezTo>
                    <a:cubicBezTo>
                      <a:pt x="428341" y="1479821"/>
                      <a:pt x="428511" y="1492560"/>
                      <a:pt x="428171" y="1505300"/>
                    </a:cubicBezTo>
                    <a:cubicBezTo>
                      <a:pt x="428001" y="1512264"/>
                      <a:pt x="428341" y="1518718"/>
                      <a:pt x="434626" y="1523474"/>
                    </a:cubicBezTo>
                    <a:cubicBezTo>
                      <a:pt x="437004" y="1525343"/>
                      <a:pt x="439042" y="1528570"/>
                      <a:pt x="438193" y="1531628"/>
                    </a:cubicBezTo>
                    <a:cubicBezTo>
                      <a:pt x="435645" y="1541479"/>
                      <a:pt x="440571" y="1547085"/>
                      <a:pt x="448214" y="1551671"/>
                    </a:cubicBezTo>
                    <a:cubicBezTo>
                      <a:pt x="450592" y="1553030"/>
                      <a:pt x="451951" y="1555238"/>
                      <a:pt x="451611" y="1557956"/>
                    </a:cubicBezTo>
                    <a:cubicBezTo>
                      <a:pt x="451272" y="1560843"/>
                      <a:pt x="448554" y="1560843"/>
                      <a:pt x="446346" y="1561523"/>
                    </a:cubicBezTo>
                    <a:cubicBezTo>
                      <a:pt x="414582" y="1569846"/>
                      <a:pt x="382988" y="1578679"/>
                      <a:pt x="350715" y="1584454"/>
                    </a:cubicBezTo>
                    <a:cubicBezTo>
                      <a:pt x="336277" y="1587002"/>
                      <a:pt x="327954" y="1598722"/>
                      <a:pt x="327954" y="1610782"/>
                    </a:cubicBezTo>
                    <a:cubicBezTo>
                      <a:pt x="327954" y="1623861"/>
                      <a:pt x="327784" y="1636770"/>
                      <a:pt x="327954" y="1649850"/>
                    </a:cubicBezTo>
                    <a:cubicBezTo>
                      <a:pt x="327954" y="1656984"/>
                      <a:pt x="330332" y="1662929"/>
                      <a:pt x="335428" y="1668194"/>
                    </a:cubicBezTo>
                    <a:cubicBezTo>
                      <a:pt x="340863" y="1673800"/>
                      <a:pt x="346639" y="1679575"/>
                      <a:pt x="346809" y="1688407"/>
                    </a:cubicBezTo>
                    <a:cubicBezTo>
                      <a:pt x="346809" y="1691125"/>
                      <a:pt x="349866" y="1692314"/>
                      <a:pt x="351904" y="1693673"/>
                    </a:cubicBezTo>
                    <a:cubicBezTo>
                      <a:pt x="363285" y="1701317"/>
                      <a:pt x="383498" y="1698259"/>
                      <a:pt x="395558" y="1687219"/>
                    </a:cubicBezTo>
                    <a:cubicBezTo>
                      <a:pt x="405919" y="1677706"/>
                      <a:pt x="408637" y="1664627"/>
                      <a:pt x="410166" y="1651888"/>
                    </a:cubicBezTo>
                    <a:cubicBezTo>
                      <a:pt x="411015" y="1643905"/>
                      <a:pt x="405070" y="1637450"/>
                      <a:pt x="398615" y="1632354"/>
                    </a:cubicBezTo>
                    <a:cubicBezTo>
                      <a:pt x="395728" y="1630146"/>
                      <a:pt x="394539" y="1626919"/>
                      <a:pt x="395388" y="1623182"/>
                    </a:cubicBezTo>
                    <a:cubicBezTo>
                      <a:pt x="396407" y="1619105"/>
                      <a:pt x="400314" y="1619785"/>
                      <a:pt x="403032" y="1619445"/>
                    </a:cubicBezTo>
                    <a:cubicBezTo>
                      <a:pt x="435645" y="1614349"/>
                      <a:pt x="468597" y="1611971"/>
                      <a:pt x="500701" y="1603478"/>
                    </a:cubicBezTo>
                    <a:cubicBezTo>
                      <a:pt x="522103" y="1597703"/>
                      <a:pt x="544694" y="1595665"/>
                      <a:pt x="566606" y="1591928"/>
                    </a:cubicBezTo>
                    <a:cubicBezTo>
                      <a:pt x="583082" y="1589210"/>
                      <a:pt x="599389" y="1584963"/>
                      <a:pt x="616205" y="1587341"/>
                    </a:cubicBezTo>
                    <a:cubicBezTo>
                      <a:pt x="626736" y="1588870"/>
                      <a:pt x="634719" y="1592947"/>
                      <a:pt x="638626" y="1604667"/>
                    </a:cubicBezTo>
                    <a:cubicBezTo>
                      <a:pt x="647629" y="1630655"/>
                      <a:pt x="655952" y="1656984"/>
                      <a:pt x="663935" y="1683312"/>
                    </a:cubicBezTo>
                    <a:cubicBezTo>
                      <a:pt x="668861" y="1699448"/>
                      <a:pt x="672938" y="1715075"/>
                      <a:pt x="667502" y="1731891"/>
                    </a:cubicBezTo>
                    <a:cubicBezTo>
                      <a:pt x="664954" y="1739875"/>
                      <a:pt x="665124" y="1748707"/>
                      <a:pt x="665634" y="1757200"/>
                    </a:cubicBezTo>
                    <a:cubicBezTo>
                      <a:pt x="666993" y="1780471"/>
                      <a:pt x="688735" y="1802043"/>
                      <a:pt x="712345" y="1803402"/>
                    </a:cubicBezTo>
                    <a:cubicBezTo>
                      <a:pt x="734257" y="1804591"/>
                      <a:pt x="759905" y="1784378"/>
                      <a:pt x="763642" y="1762976"/>
                    </a:cubicBezTo>
                    <a:cubicBezTo>
                      <a:pt x="765001" y="1755842"/>
                      <a:pt x="763642" y="1748877"/>
                      <a:pt x="760415" y="1742423"/>
                    </a:cubicBezTo>
                    <a:cubicBezTo>
                      <a:pt x="753791" y="1728664"/>
                      <a:pt x="742580" y="1719152"/>
                      <a:pt x="730860" y="1710319"/>
                    </a:cubicBezTo>
                    <a:cubicBezTo>
                      <a:pt x="728482" y="1708451"/>
                      <a:pt x="726783" y="1707092"/>
                      <a:pt x="725934" y="1704204"/>
                    </a:cubicBezTo>
                    <a:cubicBezTo>
                      <a:pt x="714553" y="1668024"/>
                      <a:pt x="702663" y="1632184"/>
                      <a:pt x="695189" y="1594985"/>
                    </a:cubicBezTo>
                    <a:cubicBezTo>
                      <a:pt x="692811" y="1583435"/>
                      <a:pt x="694000" y="1581906"/>
                      <a:pt x="705890" y="1581736"/>
                    </a:cubicBezTo>
                    <a:cubicBezTo>
                      <a:pt x="707929" y="1581736"/>
                      <a:pt x="709797" y="1582076"/>
                      <a:pt x="711835" y="1582246"/>
                    </a:cubicBezTo>
                    <a:cubicBezTo>
                      <a:pt x="735786" y="1584793"/>
                      <a:pt x="759566" y="1587681"/>
                      <a:pt x="783516" y="1589719"/>
                    </a:cubicBezTo>
                    <a:cubicBezTo>
                      <a:pt x="831756" y="1593626"/>
                      <a:pt x="879996" y="1596514"/>
                      <a:pt x="928236" y="1601270"/>
                    </a:cubicBezTo>
                    <a:cubicBezTo>
                      <a:pt x="948449" y="1603308"/>
                      <a:pt x="948449" y="1603138"/>
                      <a:pt x="942844" y="1623182"/>
                    </a:cubicBezTo>
                    <a:cubicBezTo>
                      <a:pt x="941315" y="1628617"/>
                      <a:pt x="939446" y="1634732"/>
                      <a:pt x="943353" y="1639488"/>
                    </a:cubicBezTo>
                    <a:cubicBezTo>
                      <a:pt x="947600" y="1644754"/>
                      <a:pt x="950148" y="1650529"/>
                      <a:pt x="951506" y="1656984"/>
                    </a:cubicBezTo>
                    <a:cubicBezTo>
                      <a:pt x="952356" y="1661060"/>
                      <a:pt x="954734" y="1662759"/>
                      <a:pt x="958980" y="1663778"/>
                    </a:cubicBezTo>
                    <a:cubicBezTo>
                      <a:pt x="969002" y="1665986"/>
                      <a:pt x="979193" y="1665816"/>
                      <a:pt x="989385" y="1666496"/>
                    </a:cubicBezTo>
                    <a:cubicBezTo>
                      <a:pt x="996179" y="1667005"/>
                      <a:pt x="999916" y="1664118"/>
                      <a:pt x="1002974" y="1659531"/>
                    </a:cubicBezTo>
                    <a:cubicBezTo>
                      <a:pt x="1012656" y="1645263"/>
                      <a:pt x="1014015" y="1629297"/>
                      <a:pt x="1010278" y="1613160"/>
                    </a:cubicBezTo>
                    <a:close/>
                    <a:moveTo>
                      <a:pt x="893245" y="959203"/>
                    </a:moveTo>
                    <a:cubicBezTo>
                      <a:pt x="900379" y="964808"/>
                      <a:pt x="906154" y="960732"/>
                      <a:pt x="911929" y="957674"/>
                    </a:cubicBezTo>
                    <a:cubicBezTo>
                      <a:pt x="921611" y="952748"/>
                      <a:pt x="921611" y="952578"/>
                      <a:pt x="923310" y="963110"/>
                    </a:cubicBezTo>
                    <a:cubicBezTo>
                      <a:pt x="929425" y="999459"/>
                      <a:pt x="935540" y="1035639"/>
                      <a:pt x="941655" y="1071989"/>
                    </a:cubicBezTo>
                    <a:cubicBezTo>
                      <a:pt x="942504" y="1076745"/>
                      <a:pt x="942674" y="1081501"/>
                      <a:pt x="943183" y="1086257"/>
                    </a:cubicBezTo>
                    <a:cubicBezTo>
                      <a:pt x="943013" y="1086257"/>
                      <a:pt x="942844" y="1086257"/>
                      <a:pt x="942504" y="1086257"/>
                    </a:cubicBezTo>
                    <a:cubicBezTo>
                      <a:pt x="942504" y="1090164"/>
                      <a:pt x="942674" y="1094241"/>
                      <a:pt x="942504" y="1098147"/>
                    </a:cubicBezTo>
                    <a:cubicBezTo>
                      <a:pt x="942334" y="1100865"/>
                      <a:pt x="940805" y="1103073"/>
                      <a:pt x="937748" y="1103073"/>
                    </a:cubicBezTo>
                    <a:cubicBezTo>
                      <a:pt x="934690" y="1103243"/>
                      <a:pt x="933501" y="1101205"/>
                      <a:pt x="932822" y="1098317"/>
                    </a:cubicBezTo>
                    <a:cubicBezTo>
                      <a:pt x="928066" y="1076066"/>
                      <a:pt x="919573" y="1054833"/>
                      <a:pt x="912269" y="1033261"/>
                    </a:cubicBezTo>
                    <a:cubicBezTo>
                      <a:pt x="905645" y="1013897"/>
                      <a:pt x="897152" y="995213"/>
                      <a:pt x="893245" y="974830"/>
                    </a:cubicBezTo>
                    <a:cubicBezTo>
                      <a:pt x="892565" y="970753"/>
                      <a:pt x="888828" y="967526"/>
                      <a:pt x="888998" y="962940"/>
                    </a:cubicBezTo>
                    <a:cubicBezTo>
                      <a:pt x="888998" y="960562"/>
                      <a:pt x="889508" y="956145"/>
                      <a:pt x="893245" y="9592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160E4F19-0B20-472D-986D-BFBD7EAB1171}"/>
                </a:ext>
              </a:extLst>
            </p:cNvPr>
            <p:cNvGrpSpPr/>
            <p:nvPr/>
          </p:nvGrpSpPr>
          <p:grpSpPr>
            <a:xfrm>
              <a:off x="312094" y="1056561"/>
              <a:ext cx="11219592" cy="4945121"/>
              <a:chOff x="41182" y="1094385"/>
              <a:chExt cx="11219592" cy="494512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="" xmlns:a16="http://schemas.microsoft.com/office/drawing/2014/main" id="{4BF9A1A0-ACED-4048-B955-E897E8BE33C2}"/>
                  </a:ext>
                </a:extLst>
              </p:cNvPr>
              <p:cNvGrpSpPr/>
              <p:nvPr/>
            </p:nvGrpSpPr>
            <p:grpSpPr>
              <a:xfrm>
                <a:off x="54880" y="1834487"/>
                <a:ext cx="11205894" cy="4130126"/>
                <a:chOff x="2280751" y="2618185"/>
                <a:chExt cx="11301976" cy="413012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="" xmlns:a16="http://schemas.microsoft.com/office/drawing/2014/main" id="{55EFA2F4-6D13-4033-B969-489F4842C8DE}"/>
                    </a:ext>
                  </a:extLst>
                </p:cNvPr>
                <p:cNvSpPr txBox="1"/>
                <p:nvPr/>
              </p:nvSpPr>
              <p:spPr>
                <a:xfrm>
                  <a:off x="2280751" y="4400462"/>
                  <a:ext cx="235700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200" dirty="0"/>
                    <a:t>Not real time for all the vehicle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="" xmlns:a16="http://schemas.microsoft.com/office/drawing/2014/main" id="{55EFA2F4-6D13-4033-B969-489F4842C8DE}"/>
                    </a:ext>
                  </a:extLst>
                </p:cNvPr>
                <p:cNvSpPr txBox="1"/>
                <p:nvPr/>
              </p:nvSpPr>
              <p:spPr>
                <a:xfrm>
                  <a:off x="2794076" y="2618185"/>
                  <a:ext cx="2494476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200" dirty="0"/>
                    <a:t>Required check environment for all case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="" xmlns:a16="http://schemas.microsoft.com/office/drawing/2014/main" id="{55EFA2F4-6D13-4033-B969-489F4842C8DE}"/>
                    </a:ext>
                  </a:extLst>
                </p:cNvPr>
                <p:cNvSpPr txBox="1"/>
                <p:nvPr/>
              </p:nvSpPr>
              <p:spPr>
                <a:xfrm>
                  <a:off x="10709203" y="2676618"/>
                  <a:ext cx="287352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Automatic information transfer</a:t>
                  </a:r>
                  <a:endParaRPr lang="en-US" sz="2200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="" xmlns:a16="http://schemas.microsoft.com/office/drawing/2014/main" id="{55EFA2F4-6D13-4033-B969-489F4842C8DE}"/>
                    </a:ext>
                  </a:extLst>
                </p:cNvPr>
                <p:cNvSpPr txBox="1"/>
                <p:nvPr/>
              </p:nvSpPr>
              <p:spPr>
                <a:xfrm>
                  <a:off x="11502217" y="4497021"/>
                  <a:ext cx="146434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Real Time</a:t>
                  </a:r>
                  <a:endParaRPr lang="en-US" sz="2200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="" xmlns:a16="http://schemas.microsoft.com/office/drawing/2014/main" id="{55EFA2F4-6D13-4033-B969-489F4842C8DE}"/>
                    </a:ext>
                  </a:extLst>
                </p:cNvPr>
                <p:cNvSpPr txBox="1"/>
                <p:nvPr/>
              </p:nvSpPr>
              <p:spPr>
                <a:xfrm>
                  <a:off x="10868176" y="5978870"/>
                  <a:ext cx="255557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Less Time Consuming</a:t>
                  </a:r>
                  <a:endParaRPr lang="en-US" sz="2200" dirty="0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="" xmlns:a16="http://schemas.microsoft.com/office/drawing/2014/main" id="{6CCF7700-7CEF-4125-9B1E-61990A07D387}"/>
                  </a:ext>
                </a:extLst>
              </p:cNvPr>
              <p:cNvSpPr/>
              <p:nvPr/>
            </p:nvSpPr>
            <p:spPr>
              <a:xfrm>
                <a:off x="3277450" y="1823747"/>
                <a:ext cx="914400" cy="914400"/>
              </a:xfrm>
              <a:prstGeom prst="ellipse">
                <a:avLst/>
              </a:prstGeom>
              <a:solidFill>
                <a:srgbClr val="2685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1B742A5A-FEF0-4305-9EED-2C46AEF05010}"/>
                  </a:ext>
                </a:extLst>
              </p:cNvPr>
              <p:cNvSpPr/>
              <p:nvPr/>
            </p:nvSpPr>
            <p:spPr>
              <a:xfrm>
                <a:off x="2557931" y="3513507"/>
                <a:ext cx="914400" cy="914400"/>
              </a:xfrm>
              <a:prstGeom prst="ellipse">
                <a:avLst/>
              </a:prstGeom>
              <a:solidFill>
                <a:srgbClr val="2685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F219CDA-EBB6-4E10-80E8-721811CF8D91}"/>
                  </a:ext>
                </a:extLst>
              </p:cNvPr>
              <p:cNvSpPr/>
              <p:nvPr/>
            </p:nvSpPr>
            <p:spPr>
              <a:xfrm>
                <a:off x="3277450" y="5125106"/>
                <a:ext cx="914400" cy="914400"/>
              </a:xfrm>
              <a:prstGeom prst="ellipse">
                <a:avLst/>
              </a:prstGeom>
              <a:solidFill>
                <a:srgbClr val="2685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FBFA138E-6CBE-41BC-9A7F-F983BF67BDC1}"/>
                  </a:ext>
                </a:extLst>
              </p:cNvPr>
              <p:cNvSpPr txBox="1"/>
              <p:nvPr/>
            </p:nvSpPr>
            <p:spPr>
              <a:xfrm>
                <a:off x="3296388" y="2090147"/>
                <a:ext cx="864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prstClr val="white"/>
                    </a:solidFill>
                    <a:cs typeface="Arial" pitchFamily="34" charset="0"/>
                  </a:rPr>
                  <a:t>ES-1</a:t>
                </a:r>
                <a:endParaRPr lang="ko-KR" altLang="en-US" sz="1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901DED47-1ECE-425E-A984-DD5C70158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35952" y="2675752"/>
                <a:ext cx="405233" cy="648000"/>
              </a:xfrm>
              <a:prstGeom prst="straightConnector1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="" xmlns:a16="http://schemas.microsoft.com/office/drawing/2014/main" id="{FEFDB6FA-228A-406D-A1AA-00B8D9B6B168}"/>
                  </a:ext>
                </a:extLst>
              </p:cNvPr>
              <p:cNvCxnSpPr/>
              <p:nvPr/>
            </p:nvCxnSpPr>
            <p:spPr>
              <a:xfrm flipH="1">
                <a:off x="3515984" y="3970707"/>
                <a:ext cx="648000" cy="2"/>
              </a:xfrm>
              <a:prstGeom prst="straightConnector1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2434DD6B-5F23-4CC7-9E47-024A4962D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0483" y="4947528"/>
                <a:ext cx="380702" cy="317092"/>
              </a:xfrm>
              <a:prstGeom prst="straightConnector1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F1F43100-99D3-4318-B232-D60E8CCA8208}"/>
                  </a:ext>
                </a:extLst>
              </p:cNvPr>
              <p:cNvSpPr txBox="1"/>
              <p:nvPr/>
            </p:nvSpPr>
            <p:spPr>
              <a:xfrm>
                <a:off x="41182" y="5203267"/>
                <a:ext cx="303288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r"/>
                <a:r>
                  <a:rPr lang="en-US" sz="2200" dirty="0"/>
                  <a:t>High time and space complexity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664EDBAA-AF9B-4E43-961A-C364E0736B32}"/>
                  </a:ext>
                </a:extLst>
              </p:cNvPr>
              <p:cNvSpPr txBox="1"/>
              <p:nvPr/>
            </p:nvSpPr>
            <p:spPr>
              <a:xfrm>
                <a:off x="42251" y="1123007"/>
                <a:ext cx="2994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Existing solution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FBFA138E-6CBE-41BC-9A7F-F983BF67BDC1}"/>
                  </a:ext>
                </a:extLst>
              </p:cNvPr>
              <p:cNvSpPr txBox="1"/>
              <p:nvPr/>
            </p:nvSpPr>
            <p:spPr>
              <a:xfrm>
                <a:off x="2571975" y="3783376"/>
                <a:ext cx="864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prstClr val="white"/>
                    </a:solidFill>
                    <a:cs typeface="Arial" pitchFamily="34" charset="0"/>
                  </a:rPr>
                  <a:t>ES-2</a:t>
                </a:r>
                <a:endParaRPr lang="ko-KR" altLang="en-US" sz="1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FBFA138E-6CBE-41BC-9A7F-F983BF67BDC1}"/>
                  </a:ext>
                </a:extLst>
              </p:cNvPr>
              <p:cNvSpPr txBox="1"/>
              <p:nvPr/>
            </p:nvSpPr>
            <p:spPr>
              <a:xfrm>
                <a:off x="3277450" y="5443311"/>
                <a:ext cx="864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prstClr val="white"/>
                    </a:solidFill>
                    <a:cs typeface="Arial" pitchFamily="34" charset="0"/>
                  </a:rPr>
                  <a:t>ES-3</a:t>
                </a:r>
                <a:endParaRPr lang="ko-KR" altLang="en-US" sz="1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664EDBAA-AF9B-4E43-961A-C364E0736B32}"/>
                  </a:ext>
                </a:extLst>
              </p:cNvPr>
              <p:cNvSpPr txBox="1"/>
              <p:nvPr/>
            </p:nvSpPr>
            <p:spPr>
              <a:xfrm>
                <a:off x="7142062" y="1094385"/>
                <a:ext cx="4111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Goal Solution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B9366259-0F23-4B10-825D-444C9C7BDE6B}"/>
                </a:ext>
              </a:extLst>
            </p:cNvPr>
            <p:cNvGrpSpPr/>
            <p:nvPr/>
          </p:nvGrpSpPr>
          <p:grpSpPr>
            <a:xfrm>
              <a:off x="7270961" y="1785923"/>
              <a:ext cx="2026452" cy="4215759"/>
              <a:chOff x="6871568" y="1807130"/>
              <a:chExt cx="2026452" cy="4215759"/>
            </a:xfrm>
          </p:grpSpPr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625A62DB-FA15-45E4-81C7-A16BBA07FFBB}"/>
                  </a:ext>
                </a:extLst>
              </p:cNvPr>
              <p:cNvSpPr/>
              <p:nvPr/>
            </p:nvSpPr>
            <p:spPr>
              <a:xfrm>
                <a:off x="7983620" y="3508545"/>
                <a:ext cx="914400" cy="914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650A25F7-805C-4681-B95A-AE75E0E754F5}"/>
                  </a:ext>
                </a:extLst>
              </p:cNvPr>
              <p:cNvSpPr/>
              <p:nvPr/>
            </p:nvSpPr>
            <p:spPr>
              <a:xfrm>
                <a:off x="7126134" y="1807130"/>
                <a:ext cx="914400" cy="914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45C29C7-B1AE-41E1-8DDC-9B7A76CA9039}"/>
                  </a:ext>
                </a:extLst>
              </p:cNvPr>
              <p:cNvSpPr txBox="1"/>
              <p:nvPr/>
            </p:nvSpPr>
            <p:spPr>
              <a:xfrm>
                <a:off x="7189535" y="2089218"/>
                <a:ext cx="864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prstClr val="white"/>
                    </a:solidFill>
                    <a:cs typeface="Arial" pitchFamily="34" charset="0"/>
                  </a:rPr>
                  <a:t>GS-1</a:t>
                </a:r>
                <a:endParaRPr lang="ko-KR" altLang="en-US" sz="1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FCDEF202-D8B0-42B1-9CD1-F5458650D48D}"/>
                  </a:ext>
                </a:extLst>
              </p:cNvPr>
              <p:cNvSpPr txBox="1"/>
              <p:nvPr/>
            </p:nvSpPr>
            <p:spPr>
              <a:xfrm>
                <a:off x="7979661" y="3810664"/>
                <a:ext cx="864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prstClr val="white"/>
                    </a:solidFill>
                    <a:cs typeface="Arial" pitchFamily="34" charset="0"/>
                  </a:rPr>
                  <a:t>GS-2 </a:t>
                </a:r>
                <a:endParaRPr lang="ko-KR" altLang="en-US" sz="1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579A4714-64D8-413B-B4E0-BED7B1E8CC93}"/>
                  </a:ext>
                </a:extLst>
              </p:cNvPr>
              <p:cNvSpPr/>
              <p:nvPr/>
            </p:nvSpPr>
            <p:spPr>
              <a:xfrm>
                <a:off x="7126134" y="5108489"/>
                <a:ext cx="914400" cy="914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C59A531-53F1-4D1D-97BD-120DC2122757}"/>
                  </a:ext>
                </a:extLst>
              </p:cNvPr>
              <p:cNvSpPr txBox="1"/>
              <p:nvPr/>
            </p:nvSpPr>
            <p:spPr>
              <a:xfrm>
                <a:off x="7169874" y="5375833"/>
                <a:ext cx="864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prstClr val="white"/>
                    </a:solidFill>
                    <a:cs typeface="Arial" pitchFamily="34" charset="0"/>
                  </a:rPr>
                  <a:t>GS-3</a:t>
                </a:r>
                <a:endParaRPr lang="ko-KR" altLang="en-US" sz="1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="" xmlns:a16="http://schemas.microsoft.com/office/drawing/2014/main" id="{048BA501-0C4E-4F87-BCB3-F0462B9D5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8505" y="2657720"/>
                <a:ext cx="338080" cy="648000"/>
              </a:xfrm>
              <a:prstGeom prst="straightConnector1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A20B7FB-3CBD-41E5-B854-FA495457D448}"/>
                  </a:ext>
                </a:extLst>
              </p:cNvPr>
              <p:cNvCxnSpPr/>
              <p:nvPr/>
            </p:nvCxnSpPr>
            <p:spPr>
              <a:xfrm>
                <a:off x="7283472" y="3956794"/>
                <a:ext cx="648000" cy="2"/>
              </a:xfrm>
              <a:prstGeom prst="straightConnector1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57D37E19-E43A-48ED-93A4-6CAD7263D6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568" y="5037600"/>
                <a:ext cx="298306" cy="194553"/>
              </a:xfrm>
              <a:prstGeom prst="straightConnector1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70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0318"/>
            <a:ext cx="12192000" cy="76808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Self Adapting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27"/>
          <p:cNvSpPr/>
          <p:nvPr/>
        </p:nvSpPr>
        <p:spPr>
          <a:xfrm>
            <a:off x="8461222" y="3332332"/>
            <a:ext cx="421805" cy="32400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Rounded Rectangle 7"/>
          <p:cNvSpPr/>
          <p:nvPr/>
        </p:nvSpPr>
        <p:spPr>
          <a:xfrm>
            <a:off x="10650175" y="4489478"/>
            <a:ext cx="397928" cy="34340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0" name="Rounded Rectangle 27"/>
          <p:cNvSpPr/>
          <p:nvPr/>
        </p:nvSpPr>
        <p:spPr>
          <a:xfrm>
            <a:off x="2086390" y="3608541"/>
            <a:ext cx="421805" cy="32400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2923153" y="5610427"/>
            <a:ext cx="397928" cy="34340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632585" y="3212746"/>
            <a:ext cx="2234955" cy="2003052"/>
            <a:chOff x="4619369" y="3347616"/>
            <a:chExt cx="2234955" cy="2003052"/>
          </a:xfrm>
        </p:grpSpPr>
        <p:sp>
          <p:nvSpPr>
            <p:cNvPr id="34" name="Oval 33"/>
            <p:cNvSpPr/>
            <p:nvPr/>
          </p:nvSpPr>
          <p:spPr>
            <a:xfrm>
              <a:off x="4619369" y="3347616"/>
              <a:ext cx="2105314" cy="20030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Oval 21"/>
            <p:cNvSpPr>
              <a:spLocks noChangeAspect="1"/>
            </p:cNvSpPr>
            <p:nvPr/>
          </p:nvSpPr>
          <p:spPr>
            <a:xfrm>
              <a:off x="5326830" y="3543168"/>
              <a:ext cx="690393" cy="69616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785042" y="4200415"/>
              <a:ext cx="2069282" cy="666976"/>
              <a:chOff x="-899256" y="1291249"/>
              <a:chExt cx="3509476" cy="5002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899256" y="1291249"/>
                <a:ext cx="3082406" cy="5002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latinLnBrk="1"/>
                <a:r>
                  <a:rPr lang="en-US" altLang="ko-KR" sz="1867" b="1" dirty="0" smtClean="0">
                    <a:cs typeface="Arial" pitchFamily="34" charset="0"/>
                  </a:rPr>
                  <a:t>SELF ADAPTING</a:t>
                </a:r>
                <a:endParaRPr lang="ko-KR" altLang="en-US" sz="1867" b="1" dirty="0">
                  <a:cs typeface="Arial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460976" y="1535934"/>
                <a:ext cx="3071196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latinLnBrk="1"/>
                <a:endParaRPr lang="ko-KR" altLang="en-US" sz="1600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281621" y="1568585"/>
            <a:ext cx="45859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sz="2000" b="1" dirty="0" smtClean="0">
                <a:cs typeface="Arial" pitchFamily="34" charset="0"/>
              </a:rPr>
              <a:t>Self Adapting is Required - Why ?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8217" y="2490988"/>
            <a:ext cx="2351586" cy="801622"/>
          </a:xfrm>
          <a:prstGeom prst="roundRect">
            <a:avLst>
              <a:gd name="adj" fmla="val 50000"/>
            </a:avLst>
          </a:prstGeom>
          <a:solidFill>
            <a:srgbClr val="3FC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161026" y="2459110"/>
            <a:ext cx="2351586" cy="801622"/>
          </a:xfrm>
          <a:prstGeom prst="roundRect">
            <a:avLst>
              <a:gd name="adj" fmla="val 50000"/>
            </a:avLst>
          </a:prstGeom>
          <a:solidFill>
            <a:srgbClr val="3FC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9389" y="2646692"/>
            <a:ext cx="174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/>
            <a:r>
              <a:rPr lang="en-US" altLang="ko-KR" sz="2000" b="1" dirty="0" smtClean="0">
                <a:cs typeface="Arial" pitchFamily="34" charset="0"/>
              </a:rPr>
              <a:t>Monitoring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78217" y="5136523"/>
            <a:ext cx="2351586" cy="801622"/>
          </a:xfrm>
          <a:prstGeom prst="roundRect">
            <a:avLst>
              <a:gd name="adj" fmla="val 50000"/>
            </a:avLst>
          </a:prstGeom>
          <a:solidFill>
            <a:srgbClr val="3FC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161026" y="5152212"/>
            <a:ext cx="2351586" cy="801622"/>
          </a:xfrm>
          <a:prstGeom prst="roundRect">
            <a:avLst>
              <a:gd name="adj" fmla="val 50000"/>
            </a:avLst>
          </a:prstGeom>
          <a:solidFill>
            <a:srgbClr val="3FC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urved Connector 54"/>
          <p:cNvCxnSpPr>
            <a:stCxn id="45" idx="0"/>
            <a:endCxn id="48" idx="0"/>
          </p:cNvCxnSpPr>
          <p:nvPr/>
        </p:nvCxnSpPr>
        <p:spPr>
          <a:xfrm rot="5400000" flipH="1" flipV="1">
            <a:off x="3579475" y="733645"/>
            <a:ext cx="31878" cy="3482809"/>
          </a:xfrm>
          <a:prstGeom prst="curvedConnector3">
            <a:avLst>
              <a:gd name="adj1" fmla="val 8171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8" idx="3"/>
            <a:endCxn id="51" idx="3"/>
          </p:cNvCxnSpPr>
          <p:nvPr/>
        </p:nvCxnSpPr>
        <p:spPr>
          <a:xfrm>
            <a:off x="6512612" y="2859921"/>
            <a:ext cx="12700" cy="269310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1" idx="2"/>
            <a:endCxn id="49" idx="2"/>
          </p:cNvCxnSpPr>
          <p:nvPr/>
        </p:nvCxnSpPr>
        <p:spPr>
          <a:xfrm rot="5400000" flipH="1">
            <a:off x="3587570" y="4204586"/>
            <a:ext cx="15689" cy="3482809"/>
          </a:xfrm>
          <a:prstGeom prst="curvedConnector3">
            <a:avLst>
              <a:gd name="adj1" fmla="val -14570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9" idx="1"/>
            <a:endCxn id="45" idx="1"/>
          </p:cNvCxnSpPr>
          <p:nvPr/>
        </p:nvCxnSpPr>
        <p:spPr>
          <a:xfrm rot="10800000">
            <a:off x="678217" y="2891800"/>
            <a:ext cx="12700" cy="2645535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68722" y="2639185"/>
            <a:ext cx="174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/>
            <a:r>
              <a:rPr lang="en-US" altLang="ko-KR" sz="2000" b="1" dirty="0" smtClean="0">
                <a:cs typeface="Arial" pitchFamily="34" charset="0"/>
              </a:rPr>
              <a:t>Analysis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68722" y="5327104"/>
            <a:ext cx="174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/>
            <a:r>
              <a:rPr lang="en-US" altLang="ko-KR" sz="2000" b="1" dirty="0" smtClean="0">
                <a:cs typeface="Arial" pitchFamily="34" charset="0"/>
              </a:rPr>
              <a:t>Planning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3079" y="5352968"/>
            <a:ext cx="174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1"/>
            <a:r>
              <a:rPr lang="en-US" altLang="ko-KR" sz="2000" b="1" dirty="0" smtClean="0">
                <a:cs typeface="Arial" pitchFamily="34" charset="0"/>
              </a:rPr>
              <a:t>Executing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67314" y="3428489"/>
            <a:ext cx="4879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R</a:t>
            </a:r>
            <a:r>
              <a:rPr lang="en-US" sz="2800" dirty="0" smtClean="0"/>
              <a:t>esource variability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C</a:t>
            </a:r>
            <a:r>
              <a:rPr lang="en-US" sz="2800" dirty="0" smtClean="0"/>
              <a:t>hanging </a:t>
            </a:r>
            <a:r>
              <a:rPr lang="en-US" sz="2800" dirty="0"/>
              <a:t>user </a:t>
            </a:r>
            <a:r>
              <a:rPr lang="en-US" sz="2800" dirty="0" smtClean="0"/>
              <a:t>needs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System </a:t>
            </a:r>
            <a:r>
              <a:rPr lang="en-US" sz="2800" dirty="0"/>
              <a:t>intrusions or faults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906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215680" y="356659"/>
            <a:ext cx="897632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Objectives</a:t>
            </a:r>
            <a:endParaRPr lang="en-US" sz="48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79965" y="1508788"/>
            <a:ext cx="7481455" cy="768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6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 latinLnBrk="1"/>
              <a:r>
                <a:rPr lang="en-US" altLang="ko-KR" sz="3200" b="1" dirty="0">
                  <a:solidFill>
                    <a:srgbClr val="85D8DE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62110"/>
              <a:ext cx="4752528" cy="300083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/>
                <a:t>Implement Static Q-Learning in ITMS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02227" y="2360367"/>
            <a:ext cx="6386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b="1" dirty="0" smtClean="0">
                <a:cs typeface="Arial" pitchFamily="34" charset="0"/>
              </a:rPr>
              <a:t>How Q Learning work in Static Environment and why</a:t>
            </a:r>
            <a:endParaRPr lang="en-US" altLang="ko-KR" b="1" dirty="0"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79966" y="2889161"/>
            <a:ext cx="7481455" cy="1124379"/>
            <a:chOff x="3979965" y="2697911"/>
            <a:chExt cx="7481455" cy="1124379"/>
          </a:xfrm>
        </p:grpSpPr>
        <p:grpSp>
          <p:nvGrpSpPr>
            <p:cNvPr id="31" name="Group 30"/>
            <p:cNvGrpSpPr/>
            <p:nvPr/>
          </p:nvGrpSpPr>
          <p:grpSpPr>
            <a:xfrm>
              <a:off x="3979965" y="2697911"/>
              <a:ext cx="7481455" cy="768000"/>
              <a:chOff x="2984973" y="2023433"/>
              <a:chExt cx="5611091" cy="576000"/>
            </a:xfrm>
          </p:grpSpPr>
          <p:sp>
            <p:nvSpPr>
              <p:cNvPr id="15" name="Round Same Side Corner Rectangle 14"/>
              <p:cNvSpPr/>
              <p:nvPr/>
            </p:nvSpPr>
            <p:spPr>
              <a:xfrm rot="5400000">
                <a:off x="5719936" y="-348671"/>
                <a:ext cx="432048" cy="53202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984973" y="2023433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z="3733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88072" y="2126768"/>
                <a:ext cx="569802" cy="369332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 latinLnBrk="1"/>
                <a:r>
                  <a:rPr lang="en-US" altLang="ko-KR" sz="3200" b="1" dirty="0">
                    <a:solidFill>
                      <a:srgbClr val="85D8DE"/>
                    </a:solidFill>
                    <a:cs typeface="Arial" pitchFamily="34" charset="0"/>
                  </a:rPr>
                  <a:t>02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 bwMode="auto">
              <a:xfrm>
                <a:off x="3667248" y="2153952"/>
                <a:ext cx="4752528" cy="300083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/>
                  <a:t>Implement Dynamic Q-Learning in ITMS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702227" y="3452958"/>
              <a:ext cx="63863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1"/>
              <a:r>
                <a:rPr lang="en-US" altLang="ko-KR" b="1" dirty="0" smtClean="0">
                  <a:cs typeface="Arial" pitchFamily="34" charset="0"/>
                </a:rPr>
                <a:t>Dynamic Environment Procedure and functionality </a:t>
              </a:r>
              <a:endParaRPr lang="en-US" altLang="ko-KR" b="1" dirty="0"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63112" y="4193654"/>
            <a:ext cx="7481456" cy="904875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10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 latinLnBrk="1"/>
              <a:r>
                <a:rPr lang="en-US" altLang="ko-KR" sz="3200" b="1" dirty="0">
                  <a:solidFill>
                    <a:srgbClr val="85D8DE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564072" y="3047585"/>
              <a:ext cx="4882056" cy="352663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/>
                <a:t>Intergrade Q- Learning  with sumo tool and simulate the model </a:t>
              </a:r>
              <a:endParaRPr lang="en-US" sz="24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02227" y="5161031"/>
            <a:ext cx="6386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b="1" dirty="0" smtClean="0">
                <a:cs typeface="Arial" pitchFamily="34" charset="0"/>
              </a:rPr>
              <a:t>Applying ITMS in SUMO Tool</a:t>
            </a:r>
            <a:endParaRPr lang="en-US" altLang="ko-KR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589</Words>
  <Application>Microsoft Office PowerPoint</Application>
  <PresentationFormat>Widescreen</PresentationFormat>
  <Paragraphs>150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 Unicode MS</vt:lpstr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Contents Slide Master</vt:lpstr>
      <vt:lpstr>1_Contents Slide Master</vt:lpstr>
      <vt:lpstr>2_Contents Slide Master</vt:lpstr>
      <vt:lpstr>3_Contents Slide Master</vt:lpstr>
      <vt:lpstr>4_Contents Slide Master</vt:lpstr>
      <vt:lpstr>5_Contents Slide Master</vt:lpstr>
      <vt:lpstr>6_Contents Slide Master</vt:lpstr>
      <vt:lpstr>7_Contents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Ali Imam Al Morshed</dc:creator>
  <cp:lastModifiedBy>Md. Ali Imam Al Morshed</cp:lastModifiedBy>
  <cp:revision>54</cp:revision>
  <dcterms:created xsi:type="dcterms:W3CDTF">2019-10-15T15:11:33Z</dcterms:created>
  <dcterms:modified xsi:type="dcterms:W3CDTF">2019-10-16T18:30:27Z</dcterms:modified>
</cp:coreProperties>
</file>