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2FFDA9-ECCA-C8F2-54A1-C54D3269D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C9E5AA6-FFB8-8ED9-4C3F-B67A1078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559C37-5D89-89DD-3094-1C6D1B97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FB136C-8233-1831-7F98-646C001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7D096B-6286-88E6-D5F7-F14BB76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0CB5B3-D167-1239-2166-B6E848EE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4FF4DE-51E5-2838-15F8-14FC19C7E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6EF668-1665-7B53-B88F-F5C04816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25B197-9F43-E6E3-CF4D-6E300117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B86F740-38DE-1ED6-AD9E-ADA2F97F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05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90C5AFE-7DDA-9EFB-11F2-10C170FD3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02EF667-B6D3-8BD3-6D24-DD7627E10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47ACDF-A055-3FA2-DFB6-F1C2A6C0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5ABEF38-5B17-B9E9-0C95-211221FF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C04BB3-64A9-5841-19AD-C8D89FC1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40D40F-46DD-95B0-7EC3-92A87BC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023A41-5C09-6248-A772-D7D8ED94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619494-3060-52B7-606F-8A4322A0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8660E85-40EC-B10A-B47E-010AA5EA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315777-4D8F-5177-BA35-55B94514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8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33C12F-603C-9864-E433-4F014D1F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2C12D0F-575B-5079-B05C-D1B72DB6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E11CFB-7716-19D0-9335-09A90E8A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068034-6570-C134-3847-48EBBBDE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79C7CB-7D8E-826A-C637-BDF2E495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836300-98A7-6AB2-5931-FA20E053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9A4717-2A8C-CAF7-F11A-9CFD357C3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A9A3BC-8972-D0E6-1D0E-10FF648EA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4BCF01-5997-2D62-4BBD-BF7EFCD9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CF9D9DF-3047-0F17-779B-C328C4A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DEB0005-0F70-11A9-615C-E3D9ADDF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3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9B430E-58B6-DB0E-B6BA-13489E149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08E2F4-9F4B-A400-FFB3-9DBEB8C7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90E1C7E-2428-8BDF-0B7C-E639E136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AB10FF-C4C1-6538-20A1-51F195724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9162801-B6E5-9B50-454D-C3E2EEAA3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25A5CBC-707A-42FC-ADCD-52F68AF4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0D8AAE-EDAD-B225-5409-CCEC5FE2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C22D212-C30B-9F0B-3E20-A0F9F5E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ED0DBF-3CAB-094F-0A16-8D905368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C62BCE-903E-D48E-9A93-4C311F5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B2381B8-4A98-5116-99E5-0B5593B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B5BF724-6139-0CA0-EE51-0B944B81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17E7BBF-32DE-0151-B647-FCEDAF4F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E967AC-294B-7219-6E42-158D9957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251F15F-5528-B732-D6F2-DC9AA66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386293-BD07-653B-C3B4-D8A8E5D5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32BA04-35AD-349F-C0F5-52BD8090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AE68A01-751A-461A-B845-746662F25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C1C3AC3-E8CF-DF3E-3EC9-B9844E93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46AC37-738C-9618-A12E-0F21DC26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8766BE2-9DEB-2196-26D4-20FA4EB4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5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C79CD4-5897-C04A-E82F-91851B7E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5FE69DC-7931-DCE8-927C-477FD1C1B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C48D3F-B5AD-9BC5-82EA-AFF3E415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C19006-2588-AB06-FE39-9B8CB250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FD1347-C987-B471-3533-C9063AD7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B991DDE-F3D4-BC41-39DE-670DB916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0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1BBA623-E416-941F-8A81-3B7946BB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0DA00FE-F53A-27F9-734A-F863A2397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20B380-4E4C-1E0D-2F49-C8AF9FCB0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44B0B-B4E1-4F05-BB4D-EAC4E99A66A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09437A3-EEB8-61CE-7AB3-522BB5AE4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CA2A5B-5782-98FF-CF73-0A015505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F28CD-B3F3-4750-A31C-17FC9B5F8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DA05BF-A693-DC01-99E1-7C67E434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חיפוש בתנך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C349F8-13BE-124D-AC31-386235AD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כפתור לחיפוש</a:t>
            </a:r>
          </a:p>
          <a:p>
            <a:r>
              <a:rPr lang="he-IL" dirty="0"/>
              <a:t>חיפוש בדילוגים על פי </a:t>
            </a:r>
            <a:r>
              <a:rPr lang="he-IL" dirty="0" err="1"/>
              <a:t>הבנא</a:t>
            </a:r>
            <a:endParaRPr lang="he-IL" dirty="0"/>
          </a:p>
          <a:p>
            <a:r>
              <a:rPr lang="he-IL" dirty="0"/>
              <a:t>חיפושים אחרונים</a:t>
            </a:r>
          </a:p>
          <a:p>
            <a:r>
              <a:rPr lang="he-IL" dirty="0"/>
              <a:t>שמות מפרשים</a:t>
            </a:r>
          </a:p>
          <a:p>
            <a:r>
              <a:rPr lang="he-IL" dirty="0"/>
              <a:t>רקע על דמויות תנכיות שמוזכרות</a:t>
            </a:r>
          </a:p>
          <a:p>
            <a:r>
              <a:rPr lang="he-IL" dirty="0"/>
              <a:t>עם ובלי י או ו</a:t>
            </a:r>
          </a:p>
          <a:p>
            <a:r>
              <a:rPr lang="he-IL" dirty="0"/>
              <a:t>חיפוש חכם</a:t>
            </a:r>
          </a:p>
          <a:p>
            <a:pPr marL="0" indent="0">
              <a:buNone/>
            </a:pPr>
            <a:r>
              <a:rPr lang="he-I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68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3C34775-DCFA-1D32-D739-E29B4B97E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122999"/>
              </p:ext>
            </p:extLst>
          </p:nvPr>
        </p:nvGraphicFramePr>
        <p:xfrm>
          <a:off x="9468464" y="719666"/>
          <a:ext cx="6915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35">
                  <a:extLst>
                    <a:ext uri="{9D8B030D-6E8A-4147-A177-3AD203B41FA5}">
                      <a16:colId xmlns:a16="http://schemas.microsoft.com/office/drawing/2014/main" val="139050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1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93964"/>
                  </a:ext>
                </a:extLst>
              </a:tr>
            </a:tbl>
          </a:graphicData>
        </a:graphic>
      </p:graphicFrame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25CD7455-5A4B-B429-C710-B76D27ED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90046"/>
              </p:ext>
            </p:extLst>
          </p:nvPr>
        </p:nvGraphicFramePr>
        <p:xfrm>
          <a:off x="8165690" y="872066"/>
          <a:ext cx="6915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35">
                  <a:extLst>
                    <a:ext uri="{9D8B030D-6E8A-4147-A177-3AD203B41FA5}">
                      <a16:colId xmlns:a16="http://schemas.microsoft.com/office/drawing/2014/main" val="139050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1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3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93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6613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35</Words>
  <Application>Microsoft Office PowerPoint</Application>
  <PresentationFormat>מסך רחב</PresentationFormat>
  <Paragraphs>18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ערכת נושא Office</vt:lpstr>
      <vt:lpstr>חיפוש בתנך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Moriya</dc:creator>
  <cp:lastModifiedBy>Moriya</cp:lastModifiedBy>
  <cp:revision>1</cp:revision>
  <dcterms:created xsi:type="dcterms:W3CDTF">2024-09-17T14:41:12Z</dcterms:created>
  <dcterms:modified xsi:type="dcterms:W3CDTF">2024-09-17T20:29:42Z</dcterms:modified>
</cp:coreProperties>
</file>