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removePersonalInfoOnSave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9" r:id="rId6"/>
    <p:sldId id="270" r:id="rId7"/>
    <p:sldId id="271" r:id="rId8"/>
    <p:sldId id="275" r:id="rId9"/>
    <p:sldId id="279" r:id="rId10"/>
    <p:sldId id="272" r:id="rId11"/>
    <p:sldId id="280" r:id="rId12"/>
    <p:sldId id="281" r:id="rId13"/>
    <p:sldId id="273" r:id="rId14"/>
    <p:sldId id="267" r:id="rId15"/>
  </p:sldIdLst>
  <p:sldSz cx="12192000" cy="6858000"/>
  <p:notesSz cx="6858000" cy="9144000"/>
  <p:defaultTextStyle>
    <a:defPPr algn="r" rtl="1">
      <a:defRPr lang="he-il"/>
    </a:defPPr>
    <a:lvl1pPr marL="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41" autoAdjust="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0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>
            <a:extLst>
              <a:ext uri="{FF2B5EF4-FFF2-40B4-BE49-F238E27FC236}">
                <a16:creationId xmlns:a16="http://schemas.microsoft.com/office/drawing/2014/main" id="{957D912F-5C3D-450D-A51D-E52492D39F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r"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3D67AC45-42B1-4E1A-87DB-4E3163C90D3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 rtl="1"/>
            <a:fld id="{8EB9101A-F2FE-4B29-A5DE-8850309ED618}" type="datetime1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א'/שבט/תשפ"ב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E6F6257D-BBE0-48A0-9ABB-A48E925465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r"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B95AE043-C7C5-4F8D-813B-FE93051160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F0B91EED-CCBC-4741-93EA-B7AC452BB941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‹#›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6942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fld id="{0B46F3B9-D30F-403B-A31E-05FA4BA36724}" type="datetime1">
              <a:rPr lang="he-IL" smtClean="0"/>
              <a:t>א'/שבט/תשפ"ב</a:t>
            </a:fld>
            <a:endParaRPr lang="he-IL" dirty="0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rtl="1"/>
            <a:endParaRPr lang="he-IL" noProof="0" dirty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 flipH="1"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rtl="1"/>
            <a:r>
              <a:rPr lang="he-IL" noProof="0" dirty="0"/>
              <a:t>ערוך סגנונות טקסט של תבנית בסיס</a:t>
            </a:r>
          </a:p>
          <a:p>
            <a:pPr lvl="1" rtl="1"/>
            <a:r>
              <a:rPr lang="he-IL" noProof="0" dirty="0"/>
              <a:t>רמה שניה</a:t>
            </a:r>
          </a:p>
          <a:p>
            <a:pPr lvl="2" rtl="1"/>
            <a:r>
              <a:rPr lang="he-IL" noProof="0" dirty="0"/>
              <a:t>רמה שלישית</a:t>
            </a:r>
          </a:p>
          <a:p>
            <a:pPr lvl="3" rtl="1"/>
            <a:r>
              <a:rPr lang="he-IL" noProof="0" dirty="0"/>
              <a:t>רמה רביעית</a:t>
            </a:r>
          </a:p>
          <a:p>
            <a:pPr lvl="4" rtl="1"/>
            <a:r>
              <a:rPr lang="he-IL" noProof="0" dirty="0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CBFA12F4-CCD3-49D6-92A3-30C2CDADD728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208894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1"/>
            <a:fld id="{CBFA12F4-CCD3-49D6-92A3-30C2CDADD728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1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548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1"/>
            <a:fld id="{CBFA12F4-CCD3-49D6-92A3-30C2CDADD728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11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923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 flipH="1">
            <a:off x="2211387" y="1447800"/>
            <a:ext cx="8825658" cy="3329581"/>
          </a:xfrm>
        </p:spPr>
        <p:txBody>
          <a:bodyPr rtlCol="1" anchor="b"/>
          <a:lstStyle>
            <a:lvl1pPr algn="r" rtl="1">
              <a:defRPr sz="7200"/>
            </a:lvl1pPr>
          </a:lstStyle>
          <a:p>
            <a:pPr rtl="1"/>
            <a:r>
              <a:rPr lang="he-IL" noProof="0" smtClean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 flipH="1">
            <a:off x="2211387" y="4777380"/>
            <a:ext cx="8825658" cy="861420"/>
          </a:xfrm>
        </p:spPr>
        <p:txBody>
          <a:bodyPr rtlCol="1" anchor="t"/>
          <a:lstStyle>
            <a:lvl1pPr marL="0" indent="0" algn="r" rtl="1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1"/>
            <a:r>
              <a:rPr lang="he-IL" noProof="0" smtClean="0"/>
              <a:t>לחץ כדי לערוך סגנון כותרת משנה של תבנית בסיס</a:t>
            </a:r>
            <a:endParaRPr lang="he-IL" noProof="0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rot="16200000" flipH="1">
            <a:off x="893061" y="1944000"/>
            <a:ext cx="1296000" cy="304799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0F41B913-2DCE-45BB-9AA5-74E4792FBDB1}" type="datetime1">
              <a:rPr lang="he-IL" noProof="0" smtClean="0"/>
              <a:t>א'/שבט/תשפ"ב</a:t>
            </a:fld>
            <a:endParaRPr lang="he-IL" noProof="0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rot="16200000" flipH="1">
            <a:off x="-619368" y="3225297"/>
            <a:ext cx="3859795" cy="304801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001261" y="295729"/>
            <a:ext cx="838199" cy="767687"/>
          </a:xfrm>
        </p:spPr>
        <p:txBody>
          <a:bodyPr rtlCol="1"/>
          <a:lstStyle>
            <a:lvl1pPr algn="ctr" rtl="1">
              <a:defRPr/>
            </a:lvl1pPr>
          </a:lstStyle>
          <a:p>
            <a:fld id="{D57F1E4F-1CFF-5643-939E-02111984F565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2211388" y="4800587"/>
            <a:ext cx="8825657" cy="566738"/>
          </a:xfrm>
        </p:spPr>
        <p:txBody>
          <a:bodyPr rtlCol="1" anchor="b">
            <a:normAutofit/>
          </a:bodyPr>
          <a:lstStyle>
            <a:lvl1pPr algn="r" rtl="1">
              <a:defRPr sz="2400" b="0"/>
            </a:lvl1pPr>
          </a:lstStyle>
          <a:p>
            <a:pPr rtl="1"/>
            <a:r>
              <a:rPr lang="he-IL" noProof="0" smtClean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של תמונה 2"/>
          <p:cNvSpPr>
            <a:spLocks noGrp="1" noChangeAspect="1"/>
          </p:cNvSpPr>
          <p:nvPr>
            <p:ph type="pic" idx="1"/>
          </p:nvPr>
        </p:nvSpPr>
        <p:spPr>
          <a:xfrm flipH="1">
            <a:off x="2211387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1" anchor="t">
            <a:normAutofit/>
          </a:bodyPr>
          <a:lstStyle>
            <a:lvl1pPr marL="0" indent="0" algn="ctr" rtl="1">
              <a:buNone/>
              <a:defRPr sz="1600"/>
            </a:lvl1pPr>
            <a:lvl2pPr marL="457200" indent="0" algn="r" rtl="1">
              <a:buNone/>
              <a:defRPr sz="1600"/>
            </a:lvl2pPr>
            <a:lvl3pPr marL="914400" indent="0" algn="r" rtl="1">
              <a:buNone/>
              <a:defRPr sz="1600"/>
            </a:lvl3pPr>
            <a:lvl4pPr marL="1371600" indent="0" algn="r" rtl="1">
              <a:buNone/>
              <a:defRPr sz="1600"/>
            </a:lvl4pPr>
            <a:lvl5pPr marL="1828800" indent="0" algn="r" rtl="1">
              <a:buNone/>
              <a:defRPr sz="1600"/>
            </a:lvl5pPr>
            <a:lvl6pPr marL="2286000" indent="0" algn="r" rtl="1">
              <a:buNone/>
              <a:defRPr sz="1600"/>
            </a:lvl6pPr>
            <a:lvl7pPr marL="2743200" indent="0" algn="r" rtl="1">
              <a:buNone/>
              <a:defRPr sz="1600"/>
            </a:lvl7pPr>
            <a:lvl8pPr marL="3200400" indent="0" algn="r" rtl="1">
              <a:buNone/>
              <a:defRPr sz="1600"/>
            </a:lvl8pPr>
            <a:lvl9pPr marL="3657600" indent="0" algn="r" rtl="1">
              <a:buNone/>
              <a:defRPr sz="1600"/>
            </a:lvl9pPr>
          </a:lstStyle>
          <a:p>
            <a:pPr rtl="1"/>
            <a:r>
              <a:rPr lang="he-IL" noProof="0" smtClean="0"/>
              <a:t>לחץ על הסמל כדי להוסיף תמונה</a:t>
            </a:r>
            <a:endParaRPr lang="he-IL" noProof="0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 flipH="1">
            <a:off x="2211388" y="5367325"/>
            <a:ext cx="8825656" cy="493712"/>
          </a:xfrm>
        </p:spPr>
        <p:txBody>
          <a:bodyPr rtlCol="1">
            <a:normAutofit/>
          </a:bodyPr>
          <a:lstStyle>
            <a:lvl1pPr marL="0" indent="0" algn="r" rtl="1">
              <a:buNone/>
              <a:defRPr sz="1200"/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rot="16200000" flipH="1">
            <a:off x="893061" y="1944000"/>
            <a:ext cx="1296000" cy="304799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C84864D3-6317-442A-8912-63E78CA20142}" type="datetime1">
              <a:rPr lang="he-IL" noProof="0" smtClean="0"/>
              <a:t>א'/שבט/תשפ"ב</a:t>
            </a:fld>
            <a:endParaRPr lang="he-IL" noProof="0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rot="16200000" flipH="1">
            <a:off x="-619368" y="3225297"/>
            <a:ext cx="3859795" cy="304801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1001261" y="295729"/>
            <a:ext cx="838199" cy="767687"/>
          </a:xfrm>
        </p:spPr>
        <p:txBody>
          <a:bodyPr rtlCol="1"/>
          <a:lstStyle>
            <a:lvl1pPr algn="ctr" rtl="1">
              <a:defRPr/>
            </a:lvl1pPr>
          </a:lstStyle>
          <a:p>
            <a:fld id="{D57F1E4F-1CFF-5643-939E-02111984F565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2211387" y="1447800"/>
            <a:ext cx="8825659" cy="1981200"/>
          </a:xfrm>
        </p:spPr>
        <p:txBody>
          <a:bodyPr rtlCol="1"/>
          <a:lstStyle>
            <a:lvl1pPr algn="r" rtl="1">
              <a:defRPr sz="4800"/>
            </a:lvl1pPr>
          </a:lstStyle>
          <a:p>
            <a:pPr rtl="1"/>
            <a:r>
              <a:rPr lang="he-IL" noProof="0" smtClean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8" name="מציין מיקום טקסט 3"/>
          <p:cNvSpPr>
            <a:spLocks noGrp="1"/>
          </p:cNvSpPr>
          <p:nvPr>
            <p:ph type="body" sz="half" idx="2"/>
          </p:nvPr>
        </p:nvSpPr>
        <p:spPr>
          <a:xfrm flipH="1">
            <a:off x="2211387" y="3657600"/>
            <a:ext cx="8825659" cy="2362200"/>
          </a:xfrm>
        </p:spPr>
        <p:txBody>
          <a:bodyPr rtlCol="1" anchor="ctr">
            <a:normAutofit/>
          </a:bodyPr>
          <a:lstStyle>
            <a:lvl1pPr marL="0" indent="0" algn="r" rtl="1">
              <a:buNone/>
              <a:defRPr sz="1800"/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rot="16200000" flipH="1">
            <a:off x="893061" y="1944000"/>
            <a:ext cx="1296000" cy="304799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6A028641-8D1E-4C60-98CD-9D084D9D78A9}" type="datetime1">
              <a:rPr lang="he-IL" noProof="0" smtClean="0"/>
              <a:t>א'/שבט/תשפ"ב</a:t>
            </a:fld>
            <a:endParaRPr lang="he-IL" noProof="0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rot="16200000" flipH="1">
            <a:off x="-619368" y="3225297"/>
            <a:ext cx="3859795" cy="304801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001261" y="295729"/>
            <a:ext cx="838199" cy="767687"/>
          </a:xfrm>
        </p:spPr>
        <p:txBody>
          <a:bodyPr rtlCol="1"/>
          <a:lstStyle>
            <a:lvl1pPr algn="ctr" rtl="1">
              <a:defRPr/>
            </a:lvl1pPr>
          </a:lstStyle>
          <a:p>
            <a:fld id="{D57F1E4F-1CFF-5643-939E-02111984F565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2617884" y="1447800"/>
            <a:ext cx="7999315" cy="2323374"/>
          </a:xfrm>
        </p:spPr>
        <p:txBody>
          <a:bodyPr rtlCol="1"/>
          <a:lstStyle>
            <a:lvl1pPr algn="r" rtl="1">
              <a:defRPr sz="4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 smtClean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14" name="מציין מיקום טקסט 3"/>
          <p:cNvSpPr>
            <a:spLocks noGrp="1"/>
          </p:cNvSpPr>
          <p:nvPr>
            <p:ph type="body" sz="half" idx="13"/>
          </p:nvPr>
        </p:nvSpPr>
        <p:spPr>
          <a:xfrm flipH="1">
            <a:off x="2981951" y="3771174"/>
            <a:ext cx="7279649" cy="342174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lang="en-US" sz="1400" b="0" i="0" kern="1200" cap="small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 smtClean="0"/>
              <a:t>ערוך סגנונות טקסט של תבנית בסיס</a:t>
            </a:r>
          </a:p>
        </p:txBody>
      </p:sp>
      <p:sp>
        <p:nvSpPr>
          <p:cNvPr id="10" name="מציין מיקום טקסט 3"/>
          <p:cNvSpPr>
            <a:spLocks noGrp="1"/>
          </p:cNvSpPr>
          <p:nvPr>
            <p:ph type="body" sz="half" idx="2"/>
          </p:nvPr>
        </p:nvSpPr>
        <p:spPr>
          <a:xfrm flipH="1">
            <a:off x="2211387" y="4350657"/>
            <a:ext cx="8825659" cy="1676400"/>
          </a:xfrm>
        </p:spPr>
        <p:txBody>
          <a:bodyPr rtlCol="1" anchor="ctr">
            <a:normAutofit/>
          </a:bodyPr>
          <a:lstStyle>
            <a:lvl1pPr marL="0" indent="0" algn="r" rtl="1">
              <a:buNone/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rot="16200000" flipH="1">
            <a:off x="893061" y="1944000"/>
            <a:ext cx="1296000" cy="304799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1347CC90-1497-4AE9-AC76-112BCC239CE8}" type="datetime1">
              <a:rPr lang="he-IL" noProof="0" smtClean="0"/>
              <a:t>א'/שבט/תשפ"ב</a:t>
            </a:fld>
            <a:endParaRPr lang="he-IL" noProof="0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rot="16200000" flipH="1">
            <a:off x="-619368" y="3225297"/>
            <a:ext cx="3859795" cy="304801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001261" y="295729"/>
            <a:ext cx="838199" cy="767687"/>
          </a:xfrm>
        </p:spPr>
        <p:txBody>
          <a:bodyPr rtlCol="1"/>
          <a:lstStyle>
            <a:lvl1pPr algn="ct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57F1E4F-1CFF-5643-939E-02111984F565}" type="slidenum">
              <a:rPr lang="he-IL" smtClean="0"/>
              <a:pPr/>
              <a:t>‹#›</a:t>
            </a:fld>
            <a:endParaRPr lang="he-IL" dirty="0"/>
          </a:p>
        </p:txBody>
      </p:sp>
      <p:sp>
        <p:nvSpPr>
          <p:cNvPr id="9" name="תיבת טקסט 8"/>
          <p:cNvSpPr txBox="1"/>
          <p:nvPr/>
        </p:nvSpPr>
        <p:spPr>
          <a:xfrm flipH="1">
            <a:off x="10491793" y="971253"/>
            <a:ext cx="801912" cy="196977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 algn="r" rtl="1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algn="l" rtl="1"/>
            <a:r>
              <a: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</a:p>
        </p:txBody>
      </p:sp>
      <p:sp>
        <p:nvSpPr>
          <p:cNvPr id="13" name="תיבת טקסט 12"/>
          <p:cNvSpPr txBox="1"/>
          <p:nvPr/>
        </p:nvSpPr>
        <p:spPr>
          <a:xfrm flipH="1">
            <a:off x="2059598" y="2613787"/>
            <a:ext cx="801912" cy="196977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 algn="r" rtl="1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algn="l" rtl="1"/>
            <a:r>
              <a: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2211386" y="3124201"/>
            <a:ext cx="8825660" cy="1653180"/>
          </a:xfrm>
        </p:spPr>
        <p:txBody>
          <a:bodyPr rtlCol="1" anchor="b"/>
          <a:lstStyle>
            <a:lvl1pPr algn="r" rtl="1">
              <a:defRPr sz="4000" b="0" cap="none"/>
            </a:lvl1pPr>
          </a:lstStyle>
          <a:p>
            <a:pPr rtl="1"/>
            <a:r>
              <a:rPr lang="he-IL" noProof="0" smtClean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2211387" y="4777381"/>
            <a:ext cx="8825659" cy="860400"/>
          </a:xfrm>
        </p:spPr>
        <p:txBody>
          <a:bodyPr rtlCol="1" anchor="t"/>
          <a:lstStyle>
            <a:lvl1pPr marL="0" indent="0" algn="r" rtl="1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 noProof="0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rot="16200000" flipH="1">
            <a:off x="893061" y="1944000"/>
            <a:ext cx="1296000" cy="304799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F1A469E2-12C3-4C36-B760-1C4C9B43077D}" type="datetime1">
              <a:rPr lang="he-IL" noProof="0" smtClean="0"/>
              <a:t>א'/שבט/תשפ"ב</a:t>
            </a:fld>
            <a:endParaRPr lang="he-IL" noProof="0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rot="16200000" flipH="1">
            <a:off x="-619368" y="3225297"/>
            <a:ext cx="3859795" cy="304801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001261" y="295729"/>
            <a:ext cx="838199" cy="767687"/>
          </a:xfrm>
        </p:spPr>
        <p:txBody>
          <a:bodyPr rtlCol="1"/>
          <a:lstStyle>
            <a:lvl1pPr algn="ctr" rtl="1">
              <a:defRPr/>
            </a:lvl1pPr>
          </a:lstStyle>
          <a:p>
            <a:fld id="{D57F1E4F-1CFF-5643-939E-02111984F565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2141166" y="452718"/>
            <a:ext cx="9404723" cy="1400530"/>
          </a:xfrm>
        </p:spPr>
        <p:txBody>
          <a:bodyPr rtlCol="1"/>
          <a:lstStyle>
            <a:lvl1pPr algn="r" rtl="1">
              <a:defRPr sz="4200"/>
            </a:lvl1pPr>
          </a:lstStyle>
          <a:p>
            <a:pPr rtl="1"/>
            <a:r>
              <a:rPr lang="he-IL" noProof="0" smtClean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8612187" y="1981200"/>
            <a:ext cx="2946866" cy="576262"/>
          </a:xfrm>
        </p:spPr>
        <p:txBody>
          <a:bodyPr rtlCol="1" anchor="b">
            <a:noAutofit/>
          </a:bodyPr>
          <a:lstStyle>
            <a:lvl1pPr marL="0" indent="0" algn="r" rtl="1">
              <a:buNone/>
              <a:defRPr sz="2400" b="0">
                <a:solidFill>
                  <a:schemeClr val="accent1"/>
                </a:solidFill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 smtClean="0"/>
              <a:t>ערוך סגנונות טקסט של תבנית בסיס</a:t>
            </a:r>
          </a:p>
        </p:txBody>
      </p:sp>
      <p:sp>
        <p:nvSpPr>
          <p:cNvPr id="16" name="מציין מיקום טקסט 3"/>
          <p:cNvSpPr>
            <a:spLocks noGrp="1"/>
          </p:cNvSpPr>
          <p:nvPr>
            <p:ph type="body" sz="half" idx="15"/>
          </p:nvPr>
        </p:nvSpPr>
        <p:spPr>
          <a:xfrm flipH="1">
            <a:off x="8612187" y="2667000"/>
            <a:ext cx="2927350" cy="3589338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400"/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 smtClean="0"/>
              <a:t>ערוך סגנונות טקסט של תבנית בסיס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 flipH="1">
            <a:off x="5372100" y="1981200"/>
            <a:ext cx="2936241" cy="576262"/>
          </a:xfrm>
        </p:spPr>
        <p:txBody>
          <a:bodyPr rtlCol="1" anchor="b">
            <a:noAutofit/>
          </a:bodyPr>
          <a:lstStyle>
            <a:lvl1pPr marL="0" indent="0" algn="r" rtl="1">
              <a:buNone/>
              <a:defRPr sz="2400" b="0">
                <a:solidFill>
                  <a:schemeClr val="accent1"/>
                </a:solidFill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 smtClean="0"/>
              <a:t>ערוך סגנונות טקסט של תבנית בסיס</a:t>
            </a:r>
          </a:p>
        </p:txBody>
      </p:sp>
      <p:sp>
        <p:nvSpPr>
          <p:cNvPr id="19" name="מציין מיקום טקסט 3"/>
          <p:cNvSpPr>
            <a:spLocks noGrp="1"/>
          </p:cNvSpPr>
          <p:nvPr>
            <p:ph type="body" sz="half" idx="16"/>
          </p:nvPr>
        </p:nvSpPr>
        <p:spPr>
          <a:xfrm flipH="1">
            <a:off x="5372100" y="2667000"/>
            <a:ext cx="2946794" cy="3589338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400"/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 smtClean="0"/>
              <a:t>ערוך סגנונות טקסט של תבנית בסיס</a:t>
            </a:r>
          </a:p>
        </p:txBody>
      </p:sp>
      <p:sp>
        <p:nvSpPr>
          <p:cNvPr id="14" name="מציין מיקום טקסט 4"/>
          <p:cNvSpPr>
            <a:spLocks noGrp="1"/>
          </p:cNvSpPr>
          <p:nvPr>
            <p:ph type="body" sz="quarter" idx="13"/>
          </p:nvPr>
        </p:nvSpPr>
        <p:spPr>
          <a:xfrm flipH="1">
            <a:off x="2135187" y="1981200"/>
            <a:ext cx="2932113" cy="576262"/>
          </a:xfrm>
        </p:spPr>
        <p:txBody>
          <a:bodyPr rtlCol="1" anchor="b">
            <a:noAutofit/>
          </a:bodyPr>
          <a:lstStyle>
            <a:lvl1pPr marL="0" indent="0" algn="r" rtl="1">
              <a:buNone/>
              <a:defRPr sz="2400" b="0">
                <a:solidFill>
                  <a:schemeClr val="accent1"/>
                </a:solidFill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 smtClean="0"/>
              <a:t>ערוך סגנונות טקסט של תבנית בסיס</a:t>
            </a:r>
          </a:p>
        </p:txBody>
      </p:sp>
      <p:sp>
        <p:nvSpPr>
          <p:cNvPr id="20" name="מציין מיקום טקסט 3"/>
          <p:cNvSpPr>
            <a:spLocks noGrp="1"/>
          </p:cNvSpPr>
          <p:nvPr>
            <p:ph type="body" sz="half" idx="17"/>
          </p:nvPr>
        </p:nvSpPr>
        <p:spPr>
          <a:xfrm flipH="1">
            <a:off x="2135187" y="2667000"/>
            <a:ext cx="2932113" cy="3589338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400"/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 smtClean="0"/>
              <a:t>ערוך סגנונות טקסט של תבנית בסיס</a:t>
            </a:r>
          </a:p>
        </p:txBody>
      </p:sp>
      <p:cxnSp>
        <p:nvCxnSpPr>
          <p:cNvPr id="17" name="מחבר ישר 16"/>
          <p:cNvCxnSpPr>
            <a:cxnSpLocks/>
          </p:cNvCxnSpPr>
          <p:nvPr/>
        </p:nvCxnSpPr>
        <p:spPr>
          <a:xfrm flipH="1">
            <a:off x="8465858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ישר 17"/>
          <p:cNvCxnSpPr>
            <a:cxnSpLocks/>
          </p:cNvCxnSpPr>
          <p:nvPr/>
        </p:nvCxnSpPr>
        <p:spPr>
          <a:xfrm flipH="1">
            <a:off x="5229773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מציין מיקום של תאריך 3"/>
          <p:cNvSpPr>
            <a:spLocks noGrp="1"/>
          </p:cNvSpPr>
          <p:nvPr>
            <p:ph type="dt" sz="half" idx="10"/>
          </p:nvPr>
        </p:nvSpPr>
        <p:spPr>
          <a:xfrm rot="16200000" flipH="1">
            <a:off x="893061" y="1944000"/>
            <a:ext cx="1296000" cy="304799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E1F55589-2360-4024-9A1A-7F4C73307F8A}" type="datetime1">
              <a:rPr lang="he-IL" noProof="0" smtClean="0"/>
              <a:t>א'/שבט/תשפ"ב</a:t>
            </a:fld>
            <a:endParaRPr lang="he-IL" noProof="0" dirty="0"/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rot="16200000" flipH="1">
            <a:off x="-619368" y="3225297"/>
            <a:ext cx="3859795" cy="304801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001261" y="295729"/>
            <a:ext cx="838199" cy="767687"/>
          </a:xfrm>
        </p:spPr>
        <p:txBody>
          <a:bodyPr rtlCol="1"/>
          <a:lstStyle>
            <a:lvl1pPr algn="ctr" rtl="1">
              <a:defRPr/>
            </a:lvl1pPr>
          </a:lstStyle>
          <a:p>
            <a:fld id="{D57F1E4F-1CFF-5643-939E-02111984F565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ה עם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2141166" y="452718"/>
            <a:ext cx="9404723" cy="1400530"/>
          </a:xfrm>
        </p:spPr>
        <p:txBody>
          <a:bodyPr rtlCol="1"/>
          <a:lstStyle>
            <a:lvl1pPr algn="r" rtl="1">
              <a:defRPr sz="4200"/>
            </a:lvl1pPr>
          </a:lstStyle>
          <a:p>
            <a:pPr rtl="1"/>
            <a:r>
              <a:rPr lang="he-IL" noProof="0" smtClean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8599487" y="4250949"/>
            <a:ext cx="2940050" cy="576262"/>
          </a:xfrm>
        </p:spPr>
        <p:txBody>
          <a:bodyPr rtlCol="1" anchor="b">
            <a:noAutofit/>
          </a:bodyPr>
          <a:lstStyle>
            <a:lvl1pPr marL="0" indent="0" algn="r" rtl="1">
              <a:buNone/>
              <a:defRPr sz="2400" b="0">
                <a:solidFill>
                  <a:schemeClr val="accent1"/>
                </a:solidFill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 smtClean="0"/>
              <a:t>ערוך סגנונות טקסט של תבנית בסיס</a:t>
            </a:r>
          </a:p>
        </p:txBody>
      </p:sp>
      <p:sp>
        <p:nvSpPr>
          <p:cNvPr id="29" name="מציין מיקום של תמונה 2"/>
          <p:cNvSpPr>
            <a:spLocks noGrp="1" noChangeAspect="1"/>
          </p:cNvSpPr>
          <p:nvPr>
            <p:ph type="pic" idx="15"/>
          </p:nvPr>
        </p:nvSpPr>
        <p:spPr>
          <a:xfrm flipH="1">
            <a:off x="8599487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1" anchor="t">
            <a:normAutofit/>
          </a:bodyPr>
          <a:lstStyle>
            <a:lvl1pPr marL="0" indent="0" algn="ctr" rtl="1">
              <a:buNone/>
              <a:defRPr sz="1600"/>
            </a:lvl1pPr>
            <a:lvl2pPr marL="457200" indent="0" algn="r" rtl="1">
              <a:buNone/>
              <a:defRPr sz="1600"/>
            </a:lvl2pPr>
            <a:lvl3pPr marL="914400" indent="0" algn="r" rtl="1">
              <a:buNone/>
              <a:defRPr sz="1600"/>
            </a:lvl3pPr>
            <a:lvl4pPr marL="1371600" indent="0" algn="r" rtl="1">
              <a:buNone/>
              <a:defRPr sz="1600"/>
            </a:lvl4pPr>
            <a:lvl5pPr marL="1828800" indent="0" algn="r" rtl="1">
              <a:buNone/>
              <a:defRPr sz="1600"/>
            </a:lvl5pPr>
            <a:lvl6pPr marL="2286000" indent="0" algn="r" rtl="1">
              <a:buNone/>
              <a:defRPr sz="1600"/>
            </a:lvl6pPr>
            <a:lvl7pPr marL="2743200" indent="0" algn="r" rtl="1">
              <a:buNone/>
              <a:defRPr sz="1600"/>
            </a:lvl7pPr>
            <a:lvl8pPr marL="3200400" indent="0" algn="r" rtl="1">
              <a:buNone/>
              <a:defRPr sz="1600"/>
            </a:lvl8pPr>
            <a:lvl9pPr marL="3657600" indent="0" algn="r" rtl="1">
              <a:buNone/>
              <a:defRPr sz="1600"/>
            </a:lvl9pPr>
          </a:lstStyle>
          <a:p>
            <a:pPr rtl="1"/>
            <a:r>
              <a:rPr lang="he-IL" noProof="0" smtClean="0"/>
              <a:t>לחץ על הסמל כדי להוסיף תמונה</a:t>
            </a:r>
            <a:endParaRPr lang="he-IL" noProof="0" dirty="0"/>
          </a:p>
        </p:txBody>
      </p:sp>
      <p:sp>
        <p:nvSpPr>
          <p:cNvPr id="22" name="מציין מיקום טקסט 3"/>
          <p:cNvSpPr>
            <a:spLocks noGrp="1"/>
          </p:cNvSpPr>
          <p:nvPr>
            <p:ph type="body" sz="half" idx="18"/>
          </p:nvPr>
        </p:nvSpPr>
        <p:spPr>
          <a:xfrm flipH="1">
            <a:off x="8599487" y="4827211"/>
            <a:ext cx="2940050" cy="659189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400"/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 smtClean="0"/>
              <a:t>ערוך סגנונות טקסט של תבנית בסיס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 flipH="1">
            <a:off x="5372100" y="4250949"/>
            <a:ext cx="2930525" cy="576262"/>
          </a:xfrm>
        </p:spPr>
        <p:txBody>
          <a:bodyPr rtlCol="1" anchor="b">
            <a:noAutofit/>
          </a:bodyPr>
          <a:lstStyle>
            <a:lvl1pPr marL="0" indent="0" algn="r" rtl="1">
              <a:buNone/>
              <a:defRPr sz="2400" b="0">
                <a:solidFill>
                  <a:schemeClr val="accent1"/>
                </a:solidFill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 smtClean="0"/>
              <a:t>ערוך סגנונות טקסט של תבנית בסיס</a:t>
            </a:r>
          </a:p>
        </p:txBody>
      </p:sp>
      <p:sp>
        <p:nvSpPr>
          <p:cNvPr id="30" name="מציין מיקום של תמונה 2"/>
          <p:cNvSpPr>
            <a:spLocks noGrp="1" noChangeAspect="1"/>
          </p:cNvSpPr>
          <p:nvPr>
            <p:ph type="pic" idx="21"/>
          </p:nvPr>
        </p:nvSpPr>
        <p:spPr>
          <a:xfrm flipH="1">
            <a:off x="5372101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1" anchor="t">
            <a:normAutofit/>
          </a:bodyPr>
          <a:lstStyle>
            <a:lvl1pPr marL="0" indent="0" algn="ctr" rtl="1">
              <a:buNone/>
              <a:defRPr sz="1600"/>
            </a:lvl1pPr>
            <a:lvl2pPr marL="457200" indent="0" algn="r" rtl="1">
              <a:buNone/>
              <a:defRPr sz="1600"/>
            </a:lvl2pPr>
            <a:lvl3pPr marL="914400" indent="0" algn="r" rtl="1">
              <a:buNone/>
              <a:defRPr sz="1600"/>
            </a:lvl3pPr>
            <a:lvl4pPr marL="1371600" indent="0" algn="r" rtl="1">
              <a:buNone/>
              <a:defRPr sz="1600"/>
            </a:lvl4pPr>
            <a:lvl5pPr marL="1828800" indent="0" algn="r" rtl="1">
              <a:buNone/>
              <a:defRPr sz="1600"/>
            </a:lvl5pPr>
            <a:lvl6pPr marL="2286000" indent="0" algn="r" rtl="1">
              <a:buNone/>
              <a:defRPr sz="1600"/>
            </a:lvl6pPr>
            <a:lvl7pPr marL="2743200" indent="0" algn="r" rtl="1">
              <a:buNone/>
              <a:defRPr sz="1600"/>
            </a:lvl7pPr>
            <a:lvl8pPr marL="3200400" indent="0" algn="r" rtl="1">
              <a:buNone/>
              <a:defRPr sz="1600"/>
            </a:lvl8pPr>
            <a:lvl9pPr marL="3657600" indent="0" algn="r" rtl="1">
              <a:buNone/>
              <a:defRPr sz="1600"/>
            </a:lvl9pPr>
          </a:lstStyle>
          <a:p>
            <a:pPr rtl="1"/>
            <a:r>
              <a:rPr lang="he-IL" noProof="0" smtClean="0"/>
              <a:t>לחץ על הסמל כדי להוסיף תמונה</a:t>
            </a:r>
            <a:endParaRPr lang="he-IL" noProof="0" dirty="0"/>
          </a:p>
        </p:txBody>
      </p:sp>
      <p:sp>
        <p:nvSpPr>
          <p:cNvPr id="23" name="מציין מיקום טקסט 3"/>
          <p:cNvSpPr>
            <a:spLocks noGrp="1"/>
          </p:cNvSpPr>
          <p:nvPr>
            <p:ph type="body" sz="half" idx="19"/>
          </p:nvPr>
        </p:nvSpPr>
        <p:spPr>
          <a:xfrm flipH="1">
            <a:off x="5369572" y="4827210"/>
            <a:ext cx="2934406" cy="659189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400"/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 smtClean="0"/>
              <a:t>ערוך סגנונות טקסט של תבנית בסיס</a:t>
            </a:r>
          </a:p>
        </p:txBody>
      </p:sp>
      <p:sp>
        <p:nvSpPr>
          <p:cNvPr id="14" name="מציין מיקום טקסט 4"/>
          <p:cNvSpPr>
            <a:spLocks noGrp="1"/>
          </p:cNvSpPr>
          <p:nvPr>
            <p:ph type="body" sz="quarter" idx="13"/>
          </p:nvPr>
        </p:nvSpPr>
        <p:spPr>
          <a:xfrm flipH="1">
            <a:off x="2135187" y="4250949"/>
            <a:ext cx="2932113" cy="576262"/>
          </a:xfrm>
        </p:spPr>
        <p:txBody>
          <a:bodyPr rtlCol="1" anchor="b">
            <a:noAutofit/>
          </a:bodyPr>
          <a:lstStyle>
            <a:lvl1pPr marL="0" indent="0" algn="r" rtl="1">
              <a:buNone/>
              <a:defRPr sz="2400" b="0">
                <a:solidFill>
                  <a:schemeClr val="accent1"/>
                </a:solidFill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 smtClean="0"/>
              <a:t>ערוך סגנונות טקסט של תבנית בסיס</a:t>
            </a:r>
          </a:p>
        </p:txBody>
      </p:sp>
      <p:sp>
        <p:nvSpPr>
          <p:cNvPr id="31" name="מציין מיקום של תמונה 2"/>
          <p:cNvSpPr>
            <a:spLocks noGrp="1" noChangeAspect="1"/>
          </p:cNvSpPr>
          <p:nvPr>
            <p:ph type="pic" idx="22"/>
          </p:nvPr>
        </p:nvSpPr>
        <p:spPr>
          <a:xfrm flipH="1">
            <a:off x="2135188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1" anchor="t">
            <a:normAutofit/>
          </a:bodyPr>
          <a:lstStyle>
            <a:lvl1pPr marL="0" indent="0" algn="ctr" rtl="1">
              <a:buNone/>
              <a:defRPr sz="1600"/>
            </a:lvl1pPr>
            <a:lvl2pPr marL="457200" indent="0" algn="r" rtl="1">
              <a:buNone/>
              <a:defRPr sz="1600"/>
            </a:lvl2pPr>
            <a:lvl3pPr marL="914400" indent="0" algn="r" rtl="1">
              <a:buNone/>
              <a:defRPr sz="1600"/>
            </a:lvl3pPr>
            <a:lvl4pPr marL="1371600" indent="0" algn="r" rtl="1">
              <a:buNone/>
              <a:defRPr sz="1600"/>
            </a:lvl4pPr>
            <a:lvl5pPr marL="1828800" indent="0" algn="r" rtl="1">
              <a:buNone/>
              <a:defRPr sz="1600"/>
            </a:lvl5pPr>
            <a:lvl6pPr marL="2286000" indent="0" algn="r" rtl="1">
              <a:buNone/>
              <a:defRPr sz="1600"/>
            </a:lvl6pPr>
            <a:lvl7pPr marL="2743200" indent="0" algn="r" rtl="1">
              <a:buNone/>
              <a:defRPr sz="1600"/>
            </a:lvl7pPr>
            <a:lvl8pPr marL="3200400" indent="0" algn="r" rtl="1">
              <a:buNone/>
              <a:defRPr sz="1600"/>
            </a:lvl8pPr>
            <a:lvl9pPr marL="3657600" indent="0" algn="r" rtl="1">
              <a:buNone/>
              <a:defRPr sz="1600"/>
            </a:lvl9pPr>
          </a:lstStyle>
          <a:p>
            <a:pPr rtl="1"/>
            <a:r>
              <a:rPr lang="he-IL" noProof="0" smtClean="0"/>
              <a:t>לחץ על הסמל כדי להוסיף תמונה</a:t>
            </a:r>
            <a:endParaRPr lang="he-IL" noProof="0" dirty="0"/>
          </a:p>
        </p:txBody>
      </p:sp>
      <p:sp>
        <p:nvSpPr>
          <p:cNvPr id="24" name="מציין מיקום טקסט 3"/>
          <p:cNvSpPr>
            <a:spLocks noGrp="1"/>
          </p:cNvSpPr>
          <p:nvPr>
            <p:ph type="body" sz="half" idx="20"/>
          </p:nvPr>
        </p:nvSpPr>
        <p:spPr>
          <a:xfrm flipH="1">
            <a:off x="2131428" y="4827208"/>
            <a:ext cx="2935997" cy="659189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400"/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 smtClean="0"/>
              <a:t>ערוך סגנונות טקסט של תבנית בסיס</a:t>
            </a:r>
          </a:p>
        </p:txBody>
      </p:sp>
      <p:cxnSp>
        <p:nvCxnSpPr>
          <p:cNvPr id="17" name="מחבר ישר 16"/>
          <p:cNvCxnSpPr>
            <a:cxnSpLocks/>
          </p:cNvCxnSpPr>
          <p:nvPr/>
        </p:nvCxnSpPr>
        <p:spPr>
          <a:xfrm flipH="1">
            <a:off x="8465858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ישר 17"/>
          <p:cNvCxnSpPr>
            <a:cxnSpLocks/>
          </p:cNvCxnSpPr>
          <p:nvPr/>
        </p:nvCxnSpPr>
        <p:spPr>
          <a:xfrm flipH="1">
            <a:off x="5229773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מציין מיקום של תאריך 3"/>
          <p:cNvSpPr>
            <a:spLocks noGrp="1"/>
          </p:cNvSpPr>
          <p:nvPr>
            <p:ph type="dt" sz="half" idx="10"/>
          </p:nvPr>
        </p:nvSpPr>
        <p:spPr>
          <a:xfrm rot="16200000" flipH="1">
            <a:off x="893061" y="1944000"/>
            <a:ext cx="1296000" cy="304799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557AD38C-7384-4B5B-89A6-A5E41EDC6704}" type="datetime1">
              <a:rPr lang="he-IL" noProof="0" smtClean="0"/>
              <a:t>א'/שבט/תשפ"ב</a:t>
            </a:fld>
            <a:endParaRPr lang="he-IL" noProof="0" dirty="0"/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rot="16200000" flipH="1">
            <a:off x="-619368" y="3225297"/>
            <a:ext cx="3859795" cy="304801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001261" y="295729"/>
            <a:ext cx="838199" cy="767687"/>
          </a:xfrm>
        </p:spPr>
        <p:txBody>
          <a:bodyPr rtlCol="1"/>
          <a:lstStyle>
            <a:lvl1pPr algn="ctr" rtl="1">
              <a:defRPr/>
            </a:lvl1pPr>
          </a:lstStyle>
          <a:p>
            <a:fld id="{D57F1E4F-1CFF-5643-939E-02111984F565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2141166" y="452718"/>
            <a:ext cx="9404723" cy="140053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 smtClean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>
          <a:xfrm flipH="1">
            <a:off x="2142147" y="2052918"/>
            <a:ext cx="8946541" cy="4195481"/>
          </a:xfrm>
        </p:spPr>
        <p:txBody>
          <a:bodyPr vert="eaVert" rtlCol="1" anchor="t" anchorCtr="0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 noProof="0" smtClean="0"/>
              <a:t>ערוך סגנונות טקסט של תבנית בסיס</a:t>
            </a:r>
          </a:p>
          <a:p>
            <a:pPr lvl="1" rtl="1"/>
            <a:r>
              <a:rPr lang="he-IL" noProof="0" smtClean="0"/>
              <a:t>רמה שניה</a:t>
            </a:r>
          </a:p>
          <a:p>
            <a:pPr lvl="2" rtl="1"/>
            <a:r>
              <a:rPr lang="he-IL" noProof="0" smtClean="0"/>
              <a:t>רמה שלישית</a:t>
            </a:r>
          </a:p>
          <a:p>
            <a:pPr lvl="3" rtl="1"/>
            <a:r>
              <a:rPr lang="he-IL" noProof="0" smtClean="0"/>
              <a:t>רמה רביעית</a:t>
            </a:r>
          </a:p>
          <a:p>
            <a:pPr lvl="4" rtl="1"/>
            <a:r>
              <a:rPr lang="he-IL" noProof="0" smtClean="0"/>
              <a:t>רמה חמישית</a:t>
            </a:r>
            <a:endParaRPr lang="he-IL" noProof="0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rot="16200000" flipH="1">
            <a:off x="893061" y="1944000"/>
            <a:ext cx="1296000" cy="304799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47C6FC17-33CB-4123-B4B2-46A9CB43B742}" type="datetime1">
              <a:rPr lang="he-IL" noProof="0" smtClean="0"/>
              <a:t>א'/שבט/תשפ"ב</a:t>
            </a:fld>
            <a:endParaRPr lang="he-IL" noProof="0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rot="16200000" flipH="1">
            <a:off x="-619368" y="3225297"/>
            <a:ext cx="3859795" cy="304801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001261" y="295729"/>
            <a:ext cx="838199" cy="767687"/>
          </a:xfrm>
        </p:spPr>
        <p:txBody>
          <a:bodyPr rtlCol="1"/>
          <a:lstStyle>
            <a:lvl1pPr algn="ctr" rtl="1">
              <a:defRPr/>
            </a:lvl1pPr>
          </a:lstStyle>
          <a:p>
            <a:fld id="{D57F1E4F-1CFF-5643-939E-02111984F565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 flipH="1">
            <a:off x="2135187" y="430213"/>
            <a:ext cx="1752601" cy="5826125"/>
          </a:xfrm>
        </p:spPr>
        <p:txBody>
          <a:bodyPr vert="vert270" rtlCol="1" anchor="b" anchorCtr="0"/>
          <a:lstStyle>
            <a:lvl1pPr algn="r" rtl="1">
              <a:defRPr/>
            </a:lvl1pPr>
          </a:lstStyle>
          <a:p>
            <a:pPr rtl="1"/>
            <a:r>
              <a:rPr lang="he-IL" noProof="0" smtClean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>
          <a:xfrm flipH="1">
            <a:off x="4116388" y="887414"/>
            <a:ext cx="7423149" cy="5368924"/>
          </a:xfrm>
        </p:spPr>
        <p:txBody>
          <a:bodyPr vert="vert270"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 noProof="0" smtClean="0"/>
              <a:t>ערוך סגנונות טקסט של תבנית בסיס</a:t>
            </a:r>
          </a:p>
          <a:p>
            <a:pPr lvl="1" rtl="1"/>
            <a:r>
              <a:rPr lang="he-IL" noProof="0" smtClean="0"/>
              <a:t>רמה שניה</a:t>
            </a:r>
          </a:p>
          <a:p>
            <a:pPr lvl="2" rtl="1"/>
            <a:r>
              <a:rPr lang="he-IL" noProof="0" smtClean="0"/>
              <a:t>רמה שלישית</a:t>
            </a:r>
          </a:p>
          <a:p>
            <a:pPr lvl="3" rtl="1"/>
            <a:r>
              <a:rPr lang="he-IL" noProof="0" smtClean="0"/>
              <a:t>רמה רביעית</a:t>
            </a:r>
          </a:p>
          <a:p>
            <a:pPr lvl="4" rtl="1"/>
            <a:r>
              <a:rPr lang="he-IL" noProof="0" smtClean="0"/>
              <a:t>רמה חמישית</a:t>
            </a:r>
            <a:endParaRPr lang="he-IL" noProof="0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rot="16200000" flipH="1">
            <a:off x="893061" y="1944000"/>
            <a:ext cx="1296000" cy="304799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EB4BE006-F932-42F3-AF19-20E3D491F639}" type="datetime1">
              <a:rPr lang="he-IL" noProof="0" smtClean="0"/>
              <a:t>א'/שבט/תשפ"ב</a:t>
            </a:fld>
            <a:endParaRPr lang="he-IL" noProof="0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rot="16200000" flipH="1">
            <a:off x="-619368" y="3225297"/>
            <a:ext cx="3859795" cy="304801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001261" y="295729"/>
            <a:ext cx="838199" cy="767687"/>
          </a:xfrm>
        </p:spPr>
        <p:txBody>
          <a:bodyPr rtlCol="1"/>
          <a:lstStyle>
            <a:lvl1pPr algn="ctr" rtl="1">
              <a:defRPr/>
            </a:lvl1pPr>
          </a:lstStyle>
          <a:p>
            <a:fld id="{D57F1E4F-1CFF-5643-939E-02111984F565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2141166" y="452718"/>
            <a:ext cx="9404723" cy="140053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 smtClean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2142147" y="2052918"/>
            <a:ext cx="8946541" cy="4195481"/>
          </a:xfrm>
        </p:spPr>
        <p:txBody>
          <a:bodyPr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 noProof="0" smtClean="0"/>
              <a:t>ערוך סגנונות טקסט של תבנית בסיס</a:t>
            </a:r>
          </a:p>
          <a:p>
            <a:pPr lvl="1" rtl="1"/>
            <a:r>
              <a:rPr lang="he-IL" noProof="0" smtClean="0"/>
              <a:t>רמה שניה</a:t>
            </a:r>
          </a:p>
          <a:p>
            <a:pPr lvl="2" rtl="1"/>
            <a:r>
              <a:rPr lang="he-IL" noProof="0" smtClean="0"/>
              <a:t>רמה שלישית</a:t>
            </a:r>
          </a:p>
          <a:p>
            <a:pPr lvl="3" rtl="1"/>
            <a:r>
              <a:rPr lang="he-IL" noProof="0" smtClean="0"/>
              <a:t>רמה רביעית</a:t>
            </a:r>
          </a:p>
          <a:p>
            <a:pPr lvl="4" rtl="1"/>
            <a:r>
              <a:rPr lang="he-IL" noProof="0" smtClean="0"/>
              <a:t>רמה חמישית</a:t>
            </a:r>
            <a:endParaRPr lang="he-IL" noProof="0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rot="16200000" flipH="1">
            <a:off x="893061" y="1944000"/>
            <a:ext cx="1296000" cy="304799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92A9DB4A-1D6A-4930-A09E-F962D6A82DB4}" type="datetime1">
              <a:rPr lang="he-IL" noProof="0" smtClean="0"/>
              <a:t>א'/שבט/תשפ"ב</a:t>
            </a:fld>
            <a:endParaRPr lang="he-IL" noProof="0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rot="16200000" flipH="1">
            <a:off x="-619368" y="3225297"/>
            <a:ext cx="3859795" cy="304801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001261" y="295729"/>
            <a:ext cx="838199" cy="767687"/>
          </a:xfrm>
        </p:spPr>
        <p:txBody>
          <a:bodyPr rtlCol="1"/>
          <a:lstStyle>
            <a:lvl1pPr algn="ctr" rtl="1">
              <a:defRPr/>
            </a:lvl1pPr>
          </a:lstStyle>
          <a:p>
            <a:fld id="{D57F1E4F-1CFF-5643-939E-02111984F565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2211388" y="2861733"/>
            <a:ext cx="8825657" cy="1915647"/>
          </a:xfrm>
        </p:spPr>
        <p:txBody>
          <a:bodyPr rtlCol="1" anchor="b"/>
          <a:lstStyle>
            <a:lvl1pPr algn="r" rtl="1">
              <a:defRPr sz="4000" b="0" cap="none"/>
            </a:lvl1pPr>
          </a:lstStyle>
          <a:p>
            <a:pPr rtl="1"/>
            <a:r>
              <a:rPr lang="he-IL" noProof="0" smtClean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2211387" y="4777381"/>
            <a:ext cx="8825658" cy="860400"/>
          </a:xfrm>
        </p:spPr>
        <p:txBody>
          <a:bodyPr rtlCol="1" anchor="t"/>
          <a:lstStyle>
            <a:lvl1pPr marL="0" indent="0" algn="r" rtl="1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 noProof="0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rot="16200000" flipH="1">
            <a:off x="893061" y="1944000"/>
            <a:ext cx="1296000" cy="304799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B1E386E5-D8C7-42D2-BE44-AD2DB55827C2}" type="datetime1">
              <a:rPr lang="he-IL" noProof="0" smtClean="0"/>
              <a:t>א'/שבט/תשפ"ב</a:t>
            </a:fld>
            <a:endParaRPr lang="he-IL" noProof="0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rot="16200000" flipH="1">
            <a:off x="-619368" y="3225297"/>
            <a:ext cx="3859795" cy="304801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001261" y="295729"/>
            <a:ext cx="838199" cy="767687"/>
          </a:xfrm>
        </p:spPr>
        <p:txBody>
          <a:bodyPr rtlCol="1"/>
          <a:lstStyle>
            <a:lvl1pPr algn="ctr" rtl="1">
              <a:defRPr/>
            </a:lvl1pPr>
          </a:lstStyle>
          <a:p>
            <a:fld id="{D57F1E4F-1CFF-5643-939E-02111984F565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2141166" y="452718"/>
            <a:ext cx="9404723" cy="140053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 smtClean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 flipH="1">
            <a:off x="6692349" y="2060575"/>
            <a:ext cx="4396339" cy="4195763"/>
          </a:xfrm>
        </p:spPr>
        <p:txBody>
          <a:bodyPr rtlCol="1">
            <a:normAutofit/>
          </a:bodyPr>
          <a:lstStyle>
            <a:lvl1pPr algn="r" rtl="1">
              <a:defRPr sz="1800"/>
            </a:lvl1pPr>
            <a:lvl2pPr algn="r" rtl="1">
              <a:defRPr sz="1600"/>
            </a:lvl2pPr>
            <a:lvl3pPr algn="r" rtl="1">
              <a:defRPr sz="1400"/>
            </a:lvl3pPr>
            <a:lvl4pPr algn="r" rtl="1">
              <a:defRPr sz="1200"/>
            </a:lvl4pPr>
            <a:lvl5pPr algn="r" rtl="1">
              <a:defRPr sz="1200"/>
            </a:lvl5pPr>
            <a:lvl6pPr algn="r" rtl="1">
              <a:defRPr sz="1200"/>
            </a:lvl6pPr>
            <a:lvl7pPr algn="r" rtl="1">
              <a:defRPr sz="1200"/>
            </a:lvl7pPr>
            <a:lvl8pPr algn="r" rtl="1">
              <a:defRPr sz="1200"/>
            </a:lvl8pPr>
            <a:lvl9pPr algn="r" rtl="1">
              <a:defRPr sz="1200"/>
            </a:lvl9pPr>
          </a:lstStyle>
          <a:p>
            <a:pPr lvl="0" rtl="1"/>
            <a:r>
              <a:rPr lang="he-IL" noProof="0" smtClean="0"/>
              <a:t>ערוך סגנונות טקסט של תבנית בסיס</a:t>
            </a:r>
          </a:p>
          <a:p>
            <a:pPr lvl="1" rtl="1"/>
            <a:r>
              <a:rPr lang="he-IL" noProof="0" smtClean="0"/>
              <a:t>רמה שניה</a:t>
            </a:r>
          </a:p>
          <a:p>
            <a:pPr lvl="2" rtl="1"/>
            <a:r>
              <a:rPr lang="he-IL" noProof="0" smtClean="0"/>
              <a:t>רמה שלישית</a:t>
            </a:r>
          </a:p>
          <a:p>
            <a:pPr lvl="3" rtl="1"/>
            <a:r>
              <a:rPr lang="he-IL" noProof="0" smtClean="0"/>
              <a:t>רמה רביעית</a:t>
            </a:r>
          </a:p>
          <a:p>
            <a:pPr lvl="4" rtl="1"/>
            <a:r>
              <a:rPr lang="he-IL" noProof="0" smtClean="0"/>
              <a:t>רמה חמישית</a:t>
            </a:r>
            <a:endParaRPr lang="he-IL" noProof="0" dirty="0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 flipH="1">
            <a:off x="2141166" y="2056092"/>
            <a:ext cx="4396341" cy="4200245"/>
          </a:xfrm>
        </p:spPr>
        <p:txBody>
          <a:bodyPr rtlCol="1">
            <a:normAutofit/>
          </a:bodyPr>
          <a:lstStyle>
            <a:lvl1pPr algn="r" rtl="1">
              <a:defRPr sz="1800"/>
            </a:lvl1pPr>
            <a:lvl2pPr algn="r" rtl="1">
              <a:defRPr sz="1600"/>
            </a:lvl2pPr>
            <a:lvl3pPr algn="r" rtl="1">
              <a:defRPr sz="1400"/>
            </a:lvl3pPr>
            <a:lvl4pPr algn="r" rtl="1">
              <a:defRPr sz="1200"/>
            </a:lvl4pPr>
            <a:lvl5pPr algn="r" rtl="1">
              <a:defRPr sz="1200"/>
            </a:lvl5pPr>
            <a:lvl6pPr algn="r" rtl="1">
              <a:defRPr sz="1200"/>
            </a:lvl6pPr>
            <a:lvl7pPr algn="r" rtl="1">
              <a:defRPr sz="1200"/>
            </a:lvl7pPr>
            <a:lvl8pPr algn="r" rtl="1">
              <a:defRPr sz="1200"/>
            </a:lvl8pPr>
            <a:lvl9pPr algn="r" rtl="1">
              <a:defRPr sz="1200"/>
            </a:lvl9pPr>
          </a:lstStyle>
          <a:p>
            <a:pPr lvl="0" rtl="1"/>
            <a:r>
              <a:rPr lang="he-IL" noProof="0" smtClean="0"/>
              <a:t>ערוך סגנונות טקסט של תבנית בסיס</a:t>
            </a:r>
          </a:p>
          <a:p>
            <a:pPr lvl="1" rtl="1"/>
            <a:r>
              <a:rPr lang="he-IL" noProof="0" smtClean="0"/>
              <a:t>רמה שניה</a:t>
            </a:r>
          </a:p>
          <a:p>
            <a:pPr lvl="2" rtl="1"/>
            <a:r>
              <a:rPr lang="he-IL" noProof="0" smtClean="0"/>
              <a:t>רמה שלישית</a:t>
            </a:r>
          </a:p>
          <a:p>
            <a:pPr lvl="3" rtl="1"/>
            <a:r>
              <a:rPr lang="he-IL" noProof="0" smtClean="0"/>
              <a:t>רמה רביעית</a:t>
            </a:r>
          </a:p>
          <a:p>
            <a:pPr lvl="4" rtl="1"/>
            <a:r>
              <a:rPr lang="he-IL" noProof="0" smtClean="0"/>
              <a:t>רמה חמישית</a:t>
            </a:r>
            <a:endParaRPr lang="he-IL" noProof="0" dirty="0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rot="16200000" flipH="1">
            <a:off x="893061" y="1944000"/>
            <a:ext cx="1296000" cy="304799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198E6D77-E5D5-4872-AF18-E6CDD0E2CE60}" type="datetime1">
              <a:rPr lang="he-IL" noProof="0" smtClean="0"/>
              <a:t>א'/שבט/תשפ"ב</a:t>
            </a:fld>
            <a:endParaRPr lang="he-IL" noProof="0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rot="16200000" flipH="1">
            <a:off x="-619368" y="3225297"/>
            <a:ext cx="3859795" cy="304801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1001261" y="295729"/>
            <a:ext cx="838199" cy="767687"/>
          </a:xfrm>
        </p:spPr>
        <p:txBody>
          <a:bodyPr rtlCol="1"/>
          <a:lstStyle>
            <a:lvl1pPr algn="ctr" rtl="1">
              <a:defRPr/>
            </a:lvl1pPr>
          </a:lstStyle>
          <a:p>
            <a:fld id="{D57F1E4F-1CFF-5643-939E-02111984F565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2141166" y="452718"/>
            <a:ext cx="9404723" cy="140053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 smtClean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6692349" y="1905000"/>
            <a:ext cx="4396338" cy="576262"/>
          </a:xfrm>
        </p:spPr>
        <p:txBody>
          <a:bodyPr rtlCol="1" anchor="b">
            <a:noAutofit/>
          </a:bodyPr>
          <a:lstStyle>
            <a:lvl1pPr marL="0" indent="0" algn="r" rtl="1">
              <a:buNone/>
              <a:defRPr sz="2400" b="0">
                <a:solidFill>
                  <a:schemeClr val="accent1"/>
                </a:solidFill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 flipH="1">
            <a:off x="6692349" y="2514600"/>
            <a:ext cx="4396339" cy="3741738"/>
          </a:xfrm>
        </p:spPr>
        <p:txBody>
          <a:bodyPr rtlCol="1">
            <a:normAutofit/>
          </a:bodyPr>
          <a:lstStyle>
            <a:lvl1pPr algn="r" rtl="1">
              <a:defRPr sz="1800"/>
            </a:lvl1pPr>
            <a:lvl2pPr algn="r" rtl="1">
              <a:defRPr sz="1600"/>
            </a:lvl2pPr>
            <a:lvl3pPr algn="r" rtl="1">
              <a:defRPr sz="1400"/>
            </a:lvl3pPr>
            <a:lvl4pPr algn="r" rtl="1">
              <a:defRPr sz="1200"/>
            </a:lvl4pPr>
            <a:lvl5pPr algn="r" rtl="1">
              <a:defRPr sz="1200"/>
            </a:lvl5pPr>
            <a:lvl6pPr algn="r" rtl="1">
              <a:defRPr sz="1200"/>
            </a:lvl6pPr>
            <a:lvl7pPr algn="r" rtl="1">
              <a:defRPr sz="1200"/>
            </a:lvl7pPr>
            <a:lvl8pPr algn="r" rtl="1">
              <a:defRPr sz="1200"/>
            </a:lvl8pPr>
            <a:lvl9pPr algn="r" rtl="1">
              <a:defRPr sz="1200"/>
            </a:lvl9pPr>
          </a:lstStyle>
          <a:p>
            <a:pPr lvl="0" rtl="1"/>
            <a:r>
              <a:rPr lang="he-IL" noProof="0" smtClean="0"/>
              <a:t>ערוך סגנונות טקסט של תבנית בסיס</a:t>
            </a:r>
          </a:p>
          <a:p>
            <a:pPr lvl="1" rtl="1"/>
            <a:r>
              <a:rPr lang="he-IL" noProof="0" smtClean="0"/>
              <a:t>רמה שניה</a:t>
            </a:r>
          </a:p>
          <a:p>
            <a:pPr lvl="2" rtl="1"/>
            <a:r>
              <a:rPr lang="he-IL" noProof="0" smtClean="0"/>
              <a:t>רמה שלישית</a:t>
            </a:r>
          </a:p>
          <a:p>
            <a:pPr lvl="3" rtl="1"/>
            <a:r>
              <a:rPr lang="he-IL" noProof="0" smtClean="0"/>
              <a:t>רמה רביעית</a:t>
            </a:r>
          </a:p>
          <a:p>
            <a:pPr lvl="4" rtl="1"/>
            <a:r>
              <a:rPr lang="he-IL" noProof="0" smtClean="0"/>
              <a:t>רמה חמישית</a:t>
            </a:r>
            <a:endParaRPr lang="he-IL" noProof="0" dirty="0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 flipH="1">
            <a:off x="2141166" y="1905000"/>
            <a:ext cx="4396339" cy="576262"/>
          </a:xfrm>
        </p:spPr>
        <p:txBody>
          <a:bodyPr rtlCol="1" anchor="b">
            <a:noAutofit/>
          </a:bodyPr>
          <a:lstStyle>
            <a:lvl1pPr marL="0" indent="0" algn="r" rtl="1">
              <a:buNone/>
              <a:defRPr sz="2400" b="0">
                <a:solidFill>
                  <a:schemeClr val="accent1"/>
                </a:solidFill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 flipH="1">
            <a:off x="2141166" y="2514600"/>
            <a:ext cx="4396339" cy="3741738"/>
          </a:xfrm>
        </p:spPr>
        <p:txBody>
          <a:bodyPr rtlCol="1">
            <a:normAutofit/>
          </a:bodyPr>
          <a:lstStyle>
            <a:lvl1pPr algn="r" rtl="1">
              <a:defRPr sz="1800"/>
            </a:lvl1pPr>
            <a:lvl2pPr algn="r" rtl="1">
              <a:defRPr sz="1600"/>
            </a:lvl2pPr>
            <a:lvl3pPr algn="r" rtl="1">
              <a:defRPr sz="1400"/>
            </a:lvl3pPr>
            <a:lvl4pPr algn="r" rtl="1">
              <a:defRPr sz="1200"/>
            </a:lvl4pPr>
            <a:lvl5pPr algn="r" rtl="1">
              <a:defRPr sz="1200"/>
            </a:lvl5pPr>
            <a:lvl6pPr algn="r" rtl="1">
              <a:defRPr sz="1200"/>
            </a:lvl6pPr>
            <a:lvl7pPr algn="r" rtl="1">
              <a:defRPr sz="1200"/>
            </a:lvl7pPr>
            <a:lvl8pPr algn="r" rtl="1">
              <a:defRPr sz="1200"/>
            </a:lvl8pPr>
            <a:lvl9pPr algn="r" rtl="1">
              <a:defRPr sz="1200"/>
            </a:lvl9pPr>
          </a:lstStyle>
          <a:p>
            <a:pPr lvl="0" rtl="1"/>
            <a:r>
              <a:rPr lang="he-IL" noProof="0" smtClean="0"/>
              <a:t>ערוך סגנונות טקסט של תבנית בסיס</a:t>
            </a:r>
          </a:p>
          <a:p>
            <a:pPr lvl="1" rtl="1"/>
            <a:r>
              <a:rPr lang="he-IL" noProof="0" smtClean="0"/>
              <a:t>רמה שניה</a:t>
            </a:r>
          </a:p>
          <a:p>
            <a:pPr lvl="2" rtl="1"/>
            <a:r>
              <a:rPr lang="he-IL" noProof="0" smtClean="0"/>
              <a:t>רמה שלישית</a:t>
            </a:r>
          </a:p>
          <a:p>
            <a:pPr lvl="3" rtl="1"/>
            <a:r>
              <a:rPr lang="he-IL" noProof="0" smtClean="0"/>
              <a:t>רמה רביעית</a:t>
            </a:r>
          </a:p>
          <a:p>
            <a:pPr lvl="4" rtl="1"/>
            <a:r>
              <a:rPr lang="he-IL" noProof="0" smtClean="0"/>
              <a:t>רמה חמישית</a:t>
            </a:r>
            <a:endParaRPr lang="he-IL" noProof="0" dirty="0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 rot="16200000" flipH="1">
            <a:off x="893061" y="1944000"/>
            <a:ext cx="1296000" cy="304799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F3086387-9C2A-4D4C-8D24-1B3A450A68B7}" type="datetime1">
              <a:rPr lang="he-IL" noProof="0" smtClean="0"/>
              <a:t>א'/שבט/תשפ"ב</a:t>
            </a:fld>
            <a:endParaRPr lang="he-IL" noProof="0" dirty="0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>
          <a:xfrm rot="16200000" flipH="1">
            <a:off x="-619368" y="3225297"/>
            <a:ext cx="3859795" cy="304801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 dirty="0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>
          <a:xfrm flipH="1">
            <a:off x="1001261" y="295729"/>
            <a:ext cx="838199" cy="767687"/>
          </a:xfrm>
        </p:spPr>
        <p:txBody>
          <a:bodyPr rtlCol="1"/>
          <a:lstStyle>
            <a:lvl1pPr algn="ctr" rtl="1">
              <a:defRPr/>
            </a:lvl1pPr>
          </a:lstStyle>
          <a:p>
            <a:fld id="{D57F1E4F-1CFF-5643-939E-02111984F565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2141166" y="452718"/>
            <a:ext cx="9404723" cy="140053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 smtClean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7" name="מציין מיקום של תאריך 2"/>
          <p:cNvSpPr>
            <a:spLocks noGrp="1"/>
          </p:cNvSpPr>
          <p:nvPr>
            <p:ph type="dt" sz="half" idx="10"/>
          </p:nvPr>
        </p:nvSpPr>
        <p:spPr>
          <a:xfrm rot="16200000" flipH="1">
            <a:off x="893061" y="1944000"/>
            <a:ext cx="1296000" cy="304799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12032D6A-DAA1-4F28-848D-A85F47DBFF7D}" type="datetime1">
              <a:rPr lang="he-IL" noProof="0" smtClean="0"/>
              <a:t>א'/שבט/תשפ"ב</a:t>
            </a:fld>
            <a:endParaRPr lang="he-IL" noProof="0" dirty="0"/>
          </a:p>
        </p:txBody>
      </p:sp>
      <p:sp>
        <p:nvSpPr>
          <p:cNvPr id="5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 rot="16200000" flipH="1">
            <a:off x="-619368" y="3225297"/>
            <a:ext cx="3859795" cy="304801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 dirty="0"/>
          </a:p>
        </p:txBody>
      </p:sp>
      <p:sp>
        <p:nvSpPr>
          <p:cNvPr id="6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 flipH="1">
            <a:off x="1001261" y="295729"/>
            <a:ext cx="838199" cy="767687"/>
          </a:xfrm>
        </p:spPr>
        <p:txBody>
          <a:bodyPr rtlCol="1"/>
          <a:lstStyle>
            <a:lvl1pPr algn="ctr" rtl="1">
              <a:defRPr/>
            </a:lvl1pPr>
          </a:lstStyle>
          <a:p>
            <a:fld id="{D57F1E4F-1CFF-5643-939E-02111984F565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ציין מיקום של תאריך 1"/>
          <p:cNvSpPr>
            <a:spLocks noGrp="1"/>
          </p:cNvSpPr>
          <p:nvPr>
            <p:ph type="dt" sz="half" idx="10"/>
          </p:nvPr>
        </p:nvSpPr>
        <p:spPr>
          <a:xfrm rot="16200000" flipH="1">
            <a:off x="893061" y="1944000"/>
            <a:ext cx="1296000" cy="304799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67F53685-DBE7-4B88-8BB0-7928AD603AA9}" type="datetime1">
              <a:rPr lang="he-IL" noProof="0" smtClean="0"/>
              <a:t>א'/שבט/תשפ"ב</a:t>
            </a:fld>
            <a:endParaRPr lang="he-IL" noProof="0" dirty="0"/>
          </a:p>
        </p:txBody>
      </p:sp>
      <p:sp>
        <p:nvSpPr>
          <p:cNvPr id="5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 rot="16200000" flipH="1">
            <a:off x="-619368" y="3225297"/>
            <a:ext cx="3859795" cy="304801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 dirty="0"/>
          </a:p>
        </p:txBody>
      </p:sp>
      <p:sp>
        <p:nvSpPr>
          <p:cNvPr id="6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 flipH="1">
            <a:off x="1001261" y="295729"/>
            <a:ext cx="838199" cy="767687"/>
          </a:xfrm>
        </p:spPr>
        <p:txBody>
          <a:bodyPr rtlCol="1"/>
          <a:lstStyle>
            <a:lvl1pPr algn="ctr" rtl="1">
              <a:defRPr/>
            </a:lvl1pPr>
          </a:lstStyle>
          <a:p>
            <a:fld id="{D57F1E4F-1CFF-5643-939E-02111984F565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7635982" y="1447800"/>
            <a:ext cx="3401064" cy="1447800"/>
          </a:xfrm>
        </p:spPr>
        <p:txBody>
          <a:bodyPr rtlCol="1" anchor="b"/>
          <a:lstStyle>
            <a:lvl1pPr algn="r" rtl="1">
              <a:defRPr sz="2400" b="0"/>
            </a:lvl1pPr>
          </a:lstStyle>
          <a:p>
            <a:pPr rtl="1"/>
            <a:r>
              <a:rPr lang="he-IL" noProof="0" smtClean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2211387" y="1447800"/>
            <a:ext cx="5195997" cy="4572000"/>
          </a:xfrm>
        </p:spPr>
        <p:txBody>
          <a:bodyPr rtlCol="1" anchor="ctr">
            <a:normAutofit/>
          </a:bodyPr>
          <a:lstStyle>
            <a:lvl1pPr algn="r" rtl="1">
              <a:defRPr sz="2000"/>
            </a:lvl1pPr>
            <a:lvl2pPr algn="r" rtl="1">
              <a:defRPr sz="1800"/>
            </a:lvl2pPr>
            <a:lvl3pPr algn="r" rtl="1">
              <a:defRPr sz="1600"/>
            </a:lvl3pPr>
            <a:lvl4pPr algn="r" rtl="1">
              <a:defRPr sz="1400"/>
            </a:lvl4pPr>
            <a:lvl5pPr algn="r" rtl="1">
              <a:defRPr sz="1400"/>
            </a:lvl5pPr>
            <a:lvl6pPr algn="r" rtl="1">
              <a:defRPr sz="1400"/>
            </a:lvl6pPr>
            <a:lvl7pPr algn="r" rtl="1">
              <a:defRPr sz="1400"/>
            </a:lvl7pPr>
            <a:lvl8pPr algn="r" rtl="1">
              <a:defRPr sz="1400"/>
            </a:lvl8pPr>
            <a:lvl9pPr algn="r" rtl="1">
              <a:defRPr sz="1400"/>
            </a:lvl9pPr>
          </a:lstStyle>
          <a:p>
            <a:pPr lvl="0" rtl="1"/>
            <a:r>
              <a:rPr lang="he-IL" noProof="0" smtClean="0"/>
              <a:t>ערוך סגנונות טקסט של תבנית בסיס</a:t>
            </a:r>
          </a:p>
          <a:p>
            <a:pPr lvl="1" rtl="1"/>
            <a:r>
              <a:rPr lang="he-IL" noProof="0" smtClean="0"/>
              <a:t>רמה שניה</a:t>
            </a:r>
          </a:p>
          <a:p>
            <a:pPr lvl="2" rtl="1"/>
            <a:r>
              <a:rPr lang="he-IL" noProof="0" smtClean="0"/>
              <a:t>רמה שלישית</a:t>
            </a:r>
          </a:p>
          <a:p>
            <a:pPr lvl="3" rtl="1"/>
            <a:r>
              <a:rPr lang="he-IL" noProof="0" smtClean="0"/>
              <a:t>רמה רביעית</a:t>
            </a:r>
          </a:p>
          <a:p>
            <a:pPr lvl="4" rtl="1"/>
            <a:r>
              <a:rPr lang="he-IL" noProof="0" smtClean="0"/>
              <a:t>רמה חמישית</a:t>
            </a:r>
            <a:endParaRPr lang="he-IL" noProof="0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 flipH="1">
            <a:off x="7635983" y="3129280"/>
            <a:ext cx="3401063" cy="2895599"/>
          </a:xfrm>
        </p:spPr>
        <p:txBody>
          <a:bodyPr rtlCol="1"/>
          <a:lstStyle>
            <a:lvl1pPr marL="0" indent="0" algn="r" rtl="1">
              <a:buNone/>
              <a:defRPr sz="1400"/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 smtClean="0"/>
              <a:t>ערוך סגנונות טקסט של תבנית בסיס</a:t>
            </a:r>
          </a:p>
        </p:txBody>
      </p:sp>
      <p:sp>
        <p:nvSpPr>
          <p:cNvPr id="7" name="מציין מיקום של תאריך 4"/>
          <p:cNvSpPr>
            <a:spLocks noGrp="1"/>
          </p:cNvSpPr>
          <p:nvPr>
            <p:ph type="dt" sz="half" idx="10"/>
          </p:nvPr>
        </p:nvSpPr>
        <p:spPr>
          <a:xfrm rot="16200000" flipH="1">
            <a:off x="893061" y="1944000"/>
            <a:ext cx="1296000" cy="304799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6041C433-F912-40FA-BE58-D97A7BCAB36E}" type="datetime1">
              <a:rPr lang="he-IL" noProof="0" smtClean="0"/>
              <a:t>א'/שבט/תשפ"ב</a:t>
            </a:fld>
            <a:endParaRPr lang="he-IL" noProof="0" dirty="0"/>
          </a:p>
        </p:txBody>
      </p:sp>
      <p:sp>
        <p:nvSpPr>
          <p:cNvPr id="5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rot="16200000" flipH="1">
            <a:off x="-619368" y="3225297"/>
            <a:ext cx="3859795" cy="304801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 dirty="0"/>
          </a:p>
        </p:txBody>
      </p:sp>
      <p:sp>
        <p:nvSpPr>
          <p:cNvPr id="6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1001261" y="295729"/>
            <a:ext cx="838199" cy="767687"/>
          </a:xfrm>
        </p:spPr>
        <p:txBody>
          <a:bodyPr rtlCol="1"/>
          <a:lstStyle>
            <a:lvl1pPr algn="ctr" rtl="1">
              <a:defRPr/>
            </a:lvl1pPr>
          </a:lstStyle>
          <a:p>
            <a:fld id="{D57F1E4F-1CFF-5643-939E-02111984F565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5945187" y="1854192"/>
            <a:ext cx="5092906" cy="1574808"/>
          </a:xfrm>
        </p:spPr>
        <p:txBody>
          <a:bodyPr rtlCol="1" anchor="b">
            <a:normAutofit/>
          </a:bodyPr>
          <a:lstStyle>
            <a:lvl1pPr algn="r" rtl="1">
              <a:defRPr sz="3600" b="0"/>
            </a:lvl1pPr>
          </a:lstStyle>
          <a:p>
            <a:pPr rtl="1"/>
            <a:r>
              <a:rPr lang="he-IL" noProof="0" smtClean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של תמונה 2"/>
          <p:cNvSpPr>
            <a:spLocks noGrp="1" noChangeAspect="1"/>
          </p:cNvSpPr>
          <p:nvPr>
            <p:ph type="pic" idx="1"/>
          </p:nvPr>
        </p:nvSpPr>
        <p:spPr>
          <a:xfrm flipH="1">
            <a:off x="2042054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1" anchor="t">
            <a:normAutofit/>
          </a:bodyPr>
          <a:lstStyle>
            <a:lvl1pPr marL="0" indent="0" algn="ctr" rtl="1">
              <a:buNone/>
              <a:defRPr sz="1600"/>
            </a:lvl1pPr>
            <a:lvl2pPr marL="457200" indent="0" algn="r" rtl="1">
              <a:buNone/>
              <a:defRPr sz="1600"/>
            </a:lvl2pPr>
            <a:lvl3pPr marL="914400" indent="0" algn="r" rtl="1">
              <a:buNone/>
              <a:defRPr sz="1600"/>
            </a:lvl3pPr>
            <a:lvl4pPr marL="1371600" indent="0" algn="r" rtl="1">
              <a:buNone/>
              <a:defRPr sz="1600"/>
            </a:lvl4pPr>
            <a:lvl5pPr marL="1828800" indent="0" algn="r" rtl="1">
              <a:buNone/>
              <a:defRPr sz="1600"/>
            </a:lvl5pPr>
            <a:lvl6pPr marL="2286000" indent="0" algn="r" rtl="1">
              <a:buNone/>
              <a:defRPr sz="1600"/>
            </a:lvl6pPr>
            <a:lvl7pPr marL="2743200" indent="0" algn="r" rtl="1">
              <a:buNone/>
              <a:defRPr sz="1600"/>
            </a:lvl7pPr>
            <a:lvl8pPr marL="3200400" indent="0" algn="r" rtl="1">
              <a:buNone/>
              <a:defRPr sz="1600"/>
            </a:lvl8pPr>
            <a:lvl9pPr marL="3657600" indent="0" algn="r" rtl="1">
              <a:buNone/>
              <a:defRPr sz="1600"/>
            </a:lvl9pPr>
          </a:lstStyle>
          <a:p>
            <a:pPr rtl="1"/>
            <a:r>
              <a:rPr lang="he-IL" noProof="0" smtClean="0"/>
              <a:t>לחץ על הסמל כדי להוסיף תמונה</a:t>
            </a:r>
            <a:endParaRPr lang="he-IL" noProof="0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 flipH="1">
            <a:off x="5952067" y="3657600"/>
            <a:ext cx="5084979" cy="1371600"/>
          </a:xfrm>
        </p:spPr>
        <p:txBody>
          <a:bodyPr rtlCol="1">
            <a:normAutofit/>
          </a:bodyPr>
          <a:lstStyle>
            <a:lvl1pPr marL="0" indent="0" algn="r" rtl="1">
              <a:buNone/>
              <a:defRPr sz="1400"/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rot="16200000" flipH="1">
            <a:off x="893061" y="1944000"/>
            <a:ext cx="1296000" cy="304799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C77C3FD5-CE85-46A1-82D5-4C07BA695EE6}" type="datetime1">
              <a:rPr lang="he-IL" noProof="0" smtClean="0"/>
              <a:t>א'/שבט/תשפ"ב</a:t>
            </a:fld>
            <a:endParaRPr lang="he-IL" noProof="0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rot="16200000" flipH="1">
            <a:off x="-619368" y="3225297"/>
            <a:ext cx="3859795" cy="304801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1001261" y="295729"/>
            <a:ext cx="838199" cy="767687"/>
          </a:xfrm>
        </p:spPr>
        <p:txBody>
          <a:bodyPr rtlCol="1"/>
          <a:lstStyle>
            <a:lvl1pPr algn="ctr" rtl="1">
              <a:defRPr/>
            </a:lvl1pPr>
          </a:lstStyle>
          <a:p>
            <a:fld id="{D57F1E4F-1CFF-5643-939E-02111984F565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 flipH="1">
            <a:off x="8154988" y="2669685"/>
            <a:ext cx="4037012" cy="4188315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 flipH="1">
            <a:off x="10669588" y="2892347"/>
            <a:ext cx="1522412" cy="2365453"/>
          </a:xfrm>
          <a:prstGeom prst="rect">
            <a:avLst/>
          </a:prstGeom>
        </p:spPr>
      </p:pic>
      <p:sp>
        <p:nvSpPr>
          <p:cNvPr id="16" name="אליפסה 15"/>
          <p:cNvSpPr/>
          <p:nvPr/>
        </p:nvSpPr>
        <p:spPr>
          <a:xfrm flipH="1">
            <a:off x="763588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תמונה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 flipH="1">
            <a:off x="2589201" y="0"/>
            <a:ext cx="1603387" cy="1141407"/>
          </a:xfrm>
          <a:prstGeom prst="rect">
            <a:avLst/>
          </a:prstGeom>
        </p:spPr>
      </p:pic>
      <p:pic>
        <p:nvPicPr>
          <p:cNvPr id="10" name="תמונה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 flipH="1">
            <a:off x="2589254" y="6096000"/>
            <a:ext cx="993734" cy="762000"/>
          </a:xfrm>
          <a:prstGeom prst="rect">
            <a:avLst/>
          </a:prstGeom>
        </p:spPr>
      </p:pic>
      <p:sp>
        <p:nvSpPr>
          <p:cNvPr id="14" name="מלבן 13"/>
          <p:cNvSpPr/>
          <p:nvPr/>
        </p:nvSpPr>
        <p:spPr>
          <a:xfrm flipH="1">
            <a:off x="106838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 flipH="1">
            <a:off x="2141166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1" anchor="t">
            <a:noAutofit/>
          </a:bodyPr>
          <a:lstStyle/>
          <a:p>
            <a:pPr rtl="1"/>
            <a:r>
              <a:rPr lang="he-IL" noProof="0" dirty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2142147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 rtl="1"/>
            <a:r>
              <a:rPr lang="he-IL" noProof="0" dirty="0"/>
              <a:t>ערוך סגנונות טקסט של תבנית בסיס</a:t>
            </a:r>
          </a:p>
          <a:p>
            <a:pPr lvl="1" rtl="1"/>
            <a:r>
              <a:rPr lang="he-IL" noProof="0" dirty="0"/>
              <a:t>רמה שניה</a:t>
            </a:r>
          </a:p>
          <a:p>
            <a:pPr lvl="2" rtl="1"/>
            <a:r>
              <a:rPr lang="he-IL" noProof="0" dirty="0"/>
              <a:t>רמה שלישית</a:t>
            </a:r>
          </a:p>
          <a:p>
            <a:pPr lvl="3" rtl="1"/>
            <a:r>
              <a:rPr lang="he-IL" noProof="0" dirty="0"/>
              <a:t>רמה רביעית</a:t>
            </a:r>
          </a:p>
          <a:p>
            <a:pPr lvl="4" rtl="1"/>
            <a:r>
              <a:rPr lang="he-IL" noProof="0" dirty="0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 rot="16200000" flipH="1">
            <a:off x="893061" y="1944000"/>
            <a:ext cx="1296000" cy="304799"/>
          </a:xfrm>
          <a:prstGeom prst="rect">
            <a:avLst/>
          </a:prstGeom>
        </p:spPr>
        <p:txBody>
          <a:bodyPr vert="horz" lIns="91440" tIns="45720" rIns="91440" bIns="45720" rtlCol="1" anchor="t"/>
          <a:lstStyle>
            <a:lvl1pPr algn="r" rtl="1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8AF70BCB-1671-4F21-82D2-C9DC3B928DB8}" type="datetime1">
              <a:rPr lang="he-IL" noProof="0" smtClean="0"/>
              <a:t>א'/שבט/תשפ"ב</a:t>
            </a:fld>
            <a:endParaRPr lang="he-IL" noProof="0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 rot="16200000" flipH="1">
            <a:off x="-619368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 flipH="1">
            <a:off x="1001261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ctr" rtl="1">
              <a:defRPr sz="2800" b="0" i="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57F1E4F-1CFF-5643-939E-02111984F565}" type="slidenum">
              <a:rPr lang="he-IL" noProof="0" smtClean="0"/>
              <a:pPr/>
              <a:t>‹#›</a:t>
            </a:fld>
            <a:endParaRPr lang="he-IL" noProof="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r" defTabSz="457200" rtl="1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algn="r" rtl="1" eaLnBrk="1" hangingPunct="1">
        <a:defRPr>
          <a:solidFill>
            <a:schemeClr val="tx2"/>
          </a:solidFill>
        </a:defRPr>
      </a:lvl2pPr>
      <a:lvl3pPr algn="r" rtl="1" eaLnBrk="1" hangingPunct="1">
        <a:defRPr>
          <a:solidFill>
            <a:schemeClr val="tx2"/>
          </a:solidFill>
        </a:defRPr>
      </a:lvl3pPr>
      <a:lvl4pPr algn="r" rtl="1" eaLnBrk="1" hangingPunct="1">
        <a:defRPr>
          <a:solidFill>
            <a:schemeClr val="tx2"/>
          </a:solidFill>
        </a:defRPr>
      </a:lvl4pPr>
      <a:lvl5pPr algn="r" rtl="1" eaLnBrk="1" hangingPunct="1">
        <a:defRPr>
          <a:solidFill>
            <a:schemeClr val="tx2"/>
          </a:solidFill>
        </a:defRPr>
      </a:lvl5pPr>
      <a:lvl6pPr algn="r" rtl="1" eaLnBrk="1" hangingPunct="1">
        <a:defRPr>
          <a:solidFill>
            <a:schemeClr val="tx2"/>
          </a:solidFill>
        </a:defRPr>
      </a:lvl6pPr>
      <a:lvl7pPr algn="r" rtl="1" eaLnBrk="1" hangingPunct="1">
        <a:defRPr>
          <a:solidFill>
            <a:schemeClr val="tx2"/>
          </a:solidFill>
        </a:defRPr>
      </a:lvl7pPr>
      <a:lvl8pPr algn="r" rtl="1" eaLnBrk="1" hangingPunct="1">
        <a:defRPr>
          <a:solidFill>
            <a:schemeClr val="tx2"/>
          </a:solidFill>
        </a:defRPr>
      </a:lvl8pPr>
      <a:lvl9pPr algn="r"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zalandoresearch/fashion-mnis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קישורי שרשרת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/>
          </a:blip>
          <a:srcRect t="23391" r="9091"/>
          <a:stretch/>
        </p:blipFill>
        <p:spPr>
          <a:xfrm flipH="1"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2274017" y="1447800"/>
            <a:ext cx="8825658" cy="3329581"/>
          </a:xfrm>
        </p:spPr>
        <p:txBody>
          <a:bodyPr rtlCol="1">
            <a:normAutofit/>
          </a:bodyPr>
          <a:lstStyle/>
          <a:p>
            <a:pPr algn="r" rtl="1"/>
            <a:r>
              <a:rPr lang="en-US" b="1" dirty="0" smtClean="0"/>
              <a:t>Auto-Encoder</a:t>
            </a:r>
            <a:endParaRPr lang="he-IL" b="1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B4CA222A-88BC-48F4-9AE8-2115B7D1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2211387" y="4777380"/>
            <a:ext cx="8825658" cy="861420"/>
          </a:xfrm>
        </p:spPr>
        <p:txBody>
          <a:bodyPr rtlCol="1">
            <a:normAutofit/>
          </a:bodyPr>
          <a:lstStyle/>
          <a:p>
            <a:pPr algn="r" rtl="1"/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Moriya bitton, yuval ben Yaakov</a:t>
            </a:r>
            <a:endParaRPr lang="he-IL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מלבן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ChangeAspect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838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u="sng" dirty="0"/>
              <a:t>Conclusions</a:t>
            </a:r>
            <a:endParaRPr lang="he-IL" b="1" u="sng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2141166" y="2244507"/>
            <a:ext cx="8946541" cy="4195481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/>
              <a:t>In this project, we are presenting a solution for fixing noise from images using deep learning. </a:t>
            </a:r>
            <a:endParaRPr lang="en-US" dirty="0" smtClean="0"/>
          </a:p>
          <a:p>
            <a:pPr marL="0" indent="0" algn="l" rtl="0">
              <a:buNone/>
            </a:pPr>
            <a:r>
              <a:rPr lang="en-US" dirty="0"/>
              <a:t>B</a:t>
            </a:r>
            <a:r>
              <a:rPr lang="en-US" dirty="0" smtClean="0"/>
              <a:t>uild </a:t>
            </a:r>
            <a:r>
              <a:rPr lang="en-US" dirty="0"/>
              <a:t>a model that takes a damaged image and use the Auto-Encoder model to learn the </a:t>
            </a:r>
            <a:r>
              <a:rPr lang="en-US" dirty="0" smtClean="0"/>
              <a:t>Image </a:t>
            </a:r>
            <a:r>
              <a:rPr lang="en-US" dirty="0"/>
              <a:t>DNA and "solve" the missing area of the image</a:t>
            </a:r>
            <a:r>
              <a:rPr lang="en-US" dirty="0" smtClean="0"/>
              <a:t>.</a:t>
            </a:r>
          </a:p>
          <a:p>
            <a:pPr marL="0" indent="0" algn="l" rtl="0">
              <a:buNone/>
            </a:pPr>
            <a:r>
              <a:rPr lang="en-US" dirty="0" smtClean="0"/>
              <a:t>Our </a:t>
            </a:r>
            <a:r>
              <a:rPr lang="en-US" dirty="0"/>
              <a:t>results were obtained by the "Adam" optimizer and "binary cross-entropy" loss function.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59709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תמונה 14" descr="עיצוב מופשט">
            <a:extLst>
              <a:ext uri="{FF2B5EF4-FFF2-40B4-BE49-F238E27FC236}">
                <a16:creationId xmlns:a16="http://schemas.microsoft.com/office/drawing/2014/main" id="{6D363037-1741-4470-A023-883E2FFD58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/>
          </a:blip>
          <a:srcRect t="18308" r="6818" b="2872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12" name="כותרת 11">
            <a:extLst>
              <a:ext uri="{FF2B5EF4-FFF2-40B4-BE49-F238E27FC236}">
                <a16:creationId xmlns:a16="http://schemas.microsoft.com/office/drawing/2014/main" id="{970C361B-D32E-42E0-A41E-86C3D9AC8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2211387" y="1447800"/>
            <a:ext cx="8825658" cy="3329581"/>
          </a:xfrm>
        </p:spPr>
        <p:txBody>
          <a:bodyPr rtlCol="1">
            <a:normAutofit/>
          </a:bodyPr>
          <a:lstStyle/>
          <a:p>
            <a:r>
              <a:rPr lang="en-US" b="1" dirty="0" smtClean="0"/>
              <a:t>Thanks!</a:t>
            </a:r>
            <a:endParaRPr lang="he-IL" b="1" dirty="0"/>
          </a:p>
        </p:txBody>
      </p:sp>
      <p:sp>
        <p:nvSpPr>
          <p:cNvPr id="13" name="כותרת משנה 12">
            <a:extLst>
              <a:ext uri="{FF2B5EF4-FFF2-40B4-BE49-F238E27FC236}">
                <a16:creationId xmlns:a16="http://schemas.microsoft.com/office/drawing/2014/main" id="{336E726C-3DE4-41AA-88A0-C92B0C341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1567543" y="4777380"/>
            <a:ext cx="9469502" cy="861420"/>
          </a:xfrm>
        </p:spPr>
        <p:txBody>
          <a:bodyPr rtlCol="1">
            <a:normAutofit/>
          </a:bodyPr>
          <a:lstStyle/>
          <a:p>
            <a:r>
              <a:rPr lang="en-US" sz="1400" b="1" dirty="0"/>
              <a:t>https://github.com/MoriyaBitton/Deep_learning_and_natural_language_processing</a:t>
            </a:r>
            <a:endParaRPr lang="he-IL" sz="1400" b="1" dirty="0"/>
          </a:p>
        </p:txBody>
      </p:sp>
      <p:sp>
        <p:nvSpPr>
          <p:cNvPr id="57" name="מלבן 56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ChangeAspect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838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767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u="sng" dirty="0"/>
              <a:t>Introduction</a:t>
            </a:r>
            <a:endParaRPr lang="he-IL" b="1" u="sng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2141166" y="2244506"/>
            <a:ext cx="8946541" cy="4195481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/>
              <a:t>In this part of the project, we created a model that could study the features of the image</a:t>
            </a:r>
            <a:r>
              <a:rPr lang="en-US" dirty="0" smtClean="0"/>
              <a:t>.</a:t>
            </a:r>
          </a:p>
          <a:p>
            <a:pPr marL="0" indent="0" algn="l" rtl="0">
              <a:buNone/>
            </a:pPr>
            <a:endParaRPr lang="en-US" dirty="0" smtClean="0"/>
          </a:p>
          <a:p>
            <a:pPr marL="0" indent="0" algn="l" rtl="0">
              <a:buNone/>
            </a:pPr>
            <a:r>
              <a:rPr lang="en-US" dirty="0" smtClean="0"/>
              <a:t>We </a:t>
            </a:r>
            <a:r>
              <a:rPr lang="en-US" dirty="0"/>
              <a:t>will want to teach the model the properties of the image so that when the rest has damaged the image, whether it is a cut, dirt, or any other defect, we can assemble the missing part given the DNA of the image we have studied</a:t>
            </a:r>
            <a:r>
              <a:rPr lang="en-US" dirty="0" smtClean="0"/>
              <a:t>.</a:t>
            </a:r>
          </a:p>
          <a:p>
            <a:pPr marL="0" indent="0" algn="l" rtl="0">
              <a:buNone/>
            </a:pPr>
            <a:endParaRPr lang="en-US" dirty="0" smtClean="0"/>
          </a:p>
          <a:p>
            <a:pPr marL="0" indent="0" algn="l" rtl="0">
              <a:buNone/>
            </a:pPr>
            <a:r>
              <a:rPr lang="en-US" dirty="0" smtClean="0"/>
              <a:t>We </a:t>
            </a:r>
            <a:r>
              <a:rPr lang="en-US" dirty="0"/>
              <a:t>will use Auto-Encoder to build, test, and train our model.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40194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u="sng" dirty="0"/>
              <a:t>Task definition</a:t>
            </a:r>
            <a:endParaRPr lang="he-IL" b="1" u="sng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2141166" y="2174838"/>
            <a:ext cx="8946541" cy="4195481"/>
          </a:xfrm>
        </p:spPr>
        <p:txBody>
          <a:bodyPr/>
          <a:lstStyle/>
          <a:p>
            <a:pPr algn="l" rtl="0"/>
            <a:r>
              <a:rPr lang="en-US" dirty="0"/>
              <a:t>We planted damage in our image of the type: "salt and pepper" noise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pPr algn="l" rtl="0"/>
            <a:r>
              <a:rPr lang="en-US" dirty="0" smtClean="0"/>
              <a:t>We'll </a:t>
            </a:r>
            <a:r>
              <a:rPr lang="en-US" dirty="0"/>
              <a:t>train our model on the original and the damaged photos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pPr algn="l" rtl="0"/>
            <a:r>
              <a:rPr lang="en-US" dirty="0" smtClean="0"/>
              <a:t>Next</a:t>
            </a:r>
            <a:r>
              <a:rPr lang="en-US" dirty="0"/>
              <a:t>, our model gets as input only damage photos and we would like to see how he fix the damages and return as a new photo, close as possible to the original image without the damages.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96940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u="sng" dirty="0" smtClean="0"/>
              <a:t>Dataset</a:t>
            </a:r>
            <a:endParaRPr lang="he-IL" b="1" u="sng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2141166" y="1922290"/>
            <a:ext cx="8946541" cy="4195481"/>
          </a:xfrm>
        </p:spPr>
        <p:txBody>
          <a:bodyPr/>
          <a:lstStyle/>
          <a:p>
            <a:pPr algn="l" rtl="0"/>
            <a:r>
              <a:rPr lang="en-US" dirty="0"/>
              <a:t>We'll use the </a:t>
            </a:r>
            <a:r>
              <a:rPr lang="en-US" dirty="0" smtClean="0"/>
              <a:t>‘</a:t>
            </a:r>
            <a:r>
              <a:rPr lang="en-US" b="1" dirty="0" smtClean="0"/>
              <a:t>fashin_mnist’</a:t>
            </a:r>
            <a:r>
              <a:rPr lang="en-US" dirty="0" smtClean="0"/>
              <a:t> </a:t>
            </a:r>
            <a:r>
              <a:rPr lang="en-US" dirty="0"/>
              <a:t>data set. </a:t>
            </a:r>
            <a:endParaRPr lang="en-US" dirty="0" smtClean="0"/>
          </a:p>
          <a:p>
            <a:pPr algn="l" rtl="0"/>
            <a:r>
              <a:rPr lang="en-US" dirty="0" smtClean="0"/>
              <a:t>Fashion-MNIST </a:t>
            </a:r>
            <a:r>
              <a:rPr lang="en-US" dirty="0"/>
              <a:t>is a dataset of a training set of 60,000 examples and a test set of 10,000 examples. </a:t>
            </a:r>
            <a:endParaRPr lang="en-US" dirty="0" smtClean="0"/>
          </a:p>
          <a:p>
            <a:pPr algn="l" rtl="0"/>
            <a:r>
              <a:rPr lang="en-US" dirty="0" smtClean="0"/>
              <a:t>Each </a:t>
            </a:r>
            <a:r>
              <a:rPr lang="en-US" dirty="0"/>
              <a:t>example is a 28x28 grayscale </a:t>
            </a:r>
            <a:r>
              <a:rPr lang="en-US" dirty="0" smtClean="0"/>
              <a:t>image, associated </a:t>
            </a:r>
            <a:r>
              <a:rPr lang="en-US" dirty="0"/>
              <a:t>with a label from 10 classes. </a:t>
            </a:r>
            <a:endParaRPr lang="en-US" dirty="0" smtClean="0"/>
          </a:p>
          <a:p>
            <a:pPr algn="l" rtl="0"/>
            <a:r>
              <a:rPr lang="en-US" dirty="0" smtClean="0"/>
              <a:t>We </a:t>
            </a:r>
            <a:r>
              <a:rPr lang="en-US" dirty="0"/>
              <a:t>normalized the pixels to be in the range (0,1</a:t>
            </a:r>
            <a:r>
              <a:rPr lang="en-US" dirty="0" smtClean="0"/>
              <a:t>).</a:t>
            </a:r>
          </a:p>
          <a:p>
            <a:pPr algn="l" rtl="0"/>
            <a:r>
              <a:rPr lang="en-US" dirty="0" smtClean="0"/>
              <a:t>The </a:t>
            </a:r>
            <a:r>
              <a:rPr lang="en-US" dirty="0"/>
              <a:t>noised data are randomly picked in size of </a:t>
            </a:r>
            <a:r>
              <a:rPr lang="en-US" dirty="0" smtClean="0"/>
              <a:t>0.4.</a:t>
            </a:r>
          </a:p>
          <a:p>
            <a:pPr algn="l" rtl="0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github.com/zalandoresearch/fashion-mnist</a:t>
            </a:r>
            <a:endParaRPr lang="en-US" dirty="0" smtClean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337" y="3855219"/>
            <a:ext cx="2262552" cy="226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980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 b="1" u="sng" dirty="0" smtClean="0"/>
              <a:t>Before </a:t>
            </a:r>
            <a:r>
              <a:rPr lang="en-US" sz="4400" b="1" u="sng" dirty="0"/>
              <a:t>and after the </a:t>
            </a:r>
            <a:r>
              <a:rPr lang="en-US" sz="4400" b="1" u="sng" dirty="0" smtClean="0"/>
              <a:t>damage</a:t>
            </a:r>
            <a:r>
              <a:rPr lang="en-US" sz="4400" b="1" u="sng" dirty="0"/>
              <a:t/>
            </a:r>
            <a:br>
              <a:rPr lang="en-US" sz="4400" b="1" u="sng" dirty="0"/>
            </a:br>
            <a:endParaRPr lang="he-IL" sz="4400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622" y="2959735"/>
            <a:ext cx="10728267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896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sz="4400" b="1" u="sng" dirty="0"/>
              <a:t>Attempts </a:t>
            </a:r>
            <a:r>
              <a:rPr lang="en-US" sz="4400" b="1" u="sng" dirty="0" smtClean="0"/>
              <a:t>summary</a:t>
            </a:r>
            <a:endParaRPr lang="he-IL" b="1" u="sng" dirty="0"/>
          </a:p>
        </p:txBody>
      </p:sp>
      <p:pic>
        <p:nvPicPr>
          <p:cNvPr id="5" name="מציין מיקום תוכן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1166" y="1560635"/>
            <a:ext cx="6438721" cy="482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103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sz="4400" b="1" u="sng" dirty="0" smtClean="0"/>
              <a:t>Original Images prediction</a:t>
            </a:r>
            <a:endParaRPr lang="he-IL" b="1" u="sng" dirty="0"/>
          </a:p>
        </p:txBody>
      </p:sp>
      <p:pic>
        <p:nvPicPr>
          <p:cNvPr id="5" name="מציין מיקום תוכן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168" y="2868018"/>
            <a:ext cx="10946721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5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sz="4400" b="1" u="sng" dirty="0" smtClean="0"/>
              <a:t>Damage Images prediction</a:t>
            </a:r>
            <a:endParaRPr lang="he-IL" b="1" u="sng" dirty="0"/>
          </a:p>
        </p:txBody>
      </p:sp>
      <p:pic>
        <p:nvPicPr>
          <p:cNvPr id="5" name="תמונה 4"/>
          <p:cNvPicPr/>
          <p:nvPr/>
        </p:nvPicPr>
        <p:blipFill>
          <a:blip r:embed="rId2"/>
          <a:stretch>
            <a:fillRect/>
          </a:stretch>
        </p:blipFill>
        <p:spPr>
          <a:xfrm>
            <a:off x="561975" y="2684915"/>
            <a:ext cx="10983914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471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sz="4400" b="1" u="sng" dirty="0"/>
              <a:t>Estimation of loss</a:t>
            </a:r>
            <a:endParaRPr lang="he-IL" b="1" u="sng" dirty="0"/>
          </a:p>
        </p:txBody>
      </p:sp>
      <p:pic>
        <p:nvPicPr>
          <p:cNvPr id="6" name="תמונה 5"/>
          <p:cNvPicPr/>
          <p:nvPr/>
        </p:nvPicPr>
        <p:blipFill rotWithShape="1">
          <a:blip r:embed="rId2"/>
          <a:srcRect l="3327" r="9970"/>
          <a:stretch/>
        </p:blipFill>
        <p:spPr bwMode="auto">
          <a:xfrm>
            <a:off x="2141166" y="2107565"/>
            <a:ext cx="6737987" cy="35788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205412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יון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8884036" id="{D40599CF-029B-4FDF-9F52-23734E9E2948}" vid="{7A0D08B4-BF8A-4060-8015-FC9F18E5057A}"/>
    </a:ext>
  </a:extLst>
</a:theme>
</file>

<file path=ppt/theme/theme2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ACC4F44-154A-4E67-B129-1B5389E9F993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16c05727-aa75-4e4a-9b5f-8a80a1165891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B5FFD32-E0A8-4E83-80B3-20612105D9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6953E32-00D6-4FFB-AD6B-B2091BB3289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עיצוב דיגיטלי</Template>
  <TotalTime>0</TotalTime>
  <Words>326</Words>
  <Application>Microsoft Office PowerPoint</Application>
  <PresentationFormat>מסך רחב</PresentationFormat>
  <Paragraphs>32</Paragraphs>
  <Slides>11</Slides>
  <Notes>2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4" baseType="lpstr">
      <vt:lpstr>Tahoma</vt:lpstr>
      <vt:lpstr>Wingdings 3</vt:lpstr>
      <vt:lpstr>יון</vt:lpstr>
      <vt:lpstr>Auto-Encoder</vt:lpstr>
      <vt:lpstr>Introduction</vt:lpstr>
      <vt:lpstr>Task definition</vt:lpstr>
      <vt:lpstr>Dataset</vt:lpstr>
      <vt:lpstr>Before and after the damage </vt:lpstr>
      <vt:lpstr>Attempts summary</vt:lpstr>
      <vt:lpstr>Original Images prediction</vt:lpstr>
      <vt:lpstr>Damage Images prediction</vt:lpstr>
      <vt:lpstr>Estimation of loss</vt:lpstr>
      <vt:lpstr>Conclusions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2022-01-02T18:19:39Z</dcterms:created>
  <dcterms:modified xsi:type="dcterms:W3CDTF">2022-01-03T11:08:49Z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