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3" r:id="rId3"/>
    <p:sldId id="274" r:id="rId4"/>
    <p:sldId id="277" r:id="rId5"/>
    <p:sldId id="276" r:id="rId6"/>
    <p:sldId id="278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7.xml"/><Relationship Id="rId7" Type="http://schemas.openxmlformats.org/officeDocument/2006/relationships/image" Target="../media/image3.png"/><Relationship Id="rId6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Graph Neural Networks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Graph Neural Networks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Graph Neural Networks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Equivariance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 descr="QianJianTec17593351068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769620"/>
            <a:ext cx="12192000" cy="3471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26490" y="4185920"/>
            <a:ext cx="1902461" cy="5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99550" y="4125595"/>
            <a:ext cx="206375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680710" y="4125595"/>
            <a:ext cx="647700" cy="676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76250" y="5193665"/>
                <a:ext cx="11219180" cy="13430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The positions of real-world objects can be represented as an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matrix 𝑀, and their rotated orientations can be obtained by multiplying 𝑀with a 3×3 rotation matrix 𝐺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476250" y="5193665"/>
                <a:ext cx="11219180" cy="1343025"/>
              </a:xfrm>
              <a:prstGeom prst="rect">
                <a:avLst/>
              </a:prstGeom>
              <a:blipFill rotWithShape="1">
                <a:blip r:embed="rId12"/>
                <a:stretch>
                  <a:fillRect t="-2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Graph Neural Networks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Equivariance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685" y="686435"/>
            <a:ext cx="12165965" cy="5288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Graph Neural Networks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Graph Neural Networks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6350" y="885190"/>
            <a:ext cx="12157075" cy="4567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Graph Neural Networks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Graph Neural Networks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61035"/>
            <a:ext cx="10375265" cy="58089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MzcyODMxYTE0ZTc0ZGU3Y2QwODc3MzYzN2Q1YmNiM2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演示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BatangChe</vt:lpstr>
      <vt:lpstr>Segoe Print</vt:lpstr>
      <vt:lpstr>Cambria Math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Suwako Moriya</dc:creator>
  <cp:lastModifiedBy>46060</cp:lastModifiedBy>
  <cp:revision>18</cp:revision>
  <dcterms:created xsi:type="dcterms:W3CDTF">2023-08-09T12:44:00Z</dcterms:created>
  <dcterms:modified xsi:type="dcterms:W3CDTF">2025-10-01T21:24:05Z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