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3" r:id="rId3"/>
    <p:sldId id="274" r:id="rId4"/>
    <p:sldId id="283" r:id="rId5"/>
    <p:sldId id="279" r:id="rId6"/>
    <p:sldId id="275" r:id="rId7"/>
    <p:sldId id="277" r:id="rId8"/>
    <p:sldId id="278" r:id="rId9"/>
    <p:sldId id="280" r:id="rId10"/>
    <p:sldId id="281" r:id="rId11"/>
    <p:sldId id="282" r:id="rId12"/>
    <p:sldId id="284" r:id="rId13"/>
    <p:sldId id="286" r:id="rId14"/>
    <p:sldId id="285" r:id="rId15"/>
    <p:sldId id="276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7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56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tags" Target="../tags/tag51.xml"/><Relationship Id="rId4" Type="http://schemas.openxmlformats.org/officeDocument/2006/relationships/image" Target="../media/image4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55.xml"/><Relationship Id="rId4" Type="http://schemas.openxmlformats.org/officeDocument/2006/relationships/image" Target="../media/image16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11.xml"/><Relationship Id="rId7" Type="http://schemas.openxmlformats.org/officeDocument/2006/relationships/image" Target="../media/image3.png"/><Relationship Id="rId6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6.xml"/><Relationship Id="rId6" Type="http://schemas.openxmlformats.org/officeDocument/2006/relationships/image" Target="../media/image5.png"/><Relationship Id="rId5" Type="http://schemas.openxmlformats.org/officeDocument/2006/relationships/tags" Target="../tags/tag15.xml"/><Relationship Id="rId4" Type="http://schemas.openxmlformats.org/officeDocument/2006/relationships/image" Target="../media/image2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0.xml"/><Relationship Id="rId4" Type="http://schemas.openxmlformats.org/officeDocument/2006/relationships/image" Target="../media/image6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tags" Target="../tags/tag24.xml"/><Relationship Id="rId4" Type="http://schemas.openxmlformats.org/officeDocument/2006/relationships/image" Target="../media/image6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tags" Target="../tags/tag28.xml"/><Relationship Id="rId4" Type="http://schemas.openxmlformats.org/officeDocument/2006/relationships/image" Target="../media/image8.pn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33.xm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image" Target="../media/image10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tags" Target="../tags/tag37.xml"/><Relationship Id="rId4" Type="http://schemas.openxmlformats.org/officeDocument/2006/relationships/image" Target="../media/image3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TensorNet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TensorNet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30" y="647065"/>
            <a:ext cx="7223125" cy="5857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TensorNet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 Invariant weights and linear combinations. 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70125" y="619125"/>
            <a:ext cx="6125845" cy="11391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00300" y="1851025"/>
            <a:ext cx="739140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TensorNet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3.  Matrix product.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95450" y="766445"/>
            <a:ext cx="9563735" cy="56241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TensorNet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3.  Matrix product.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5175" y="966470"/>
            <a:ext cx="10677525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TensorNet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3.  Matrix product.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9435" y="783590"/>
            <a:ext cx="10518775" cy="739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9435" y="2312670"/>
            <a:ext cx="10948035" cy="22320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TensorNet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Equivariance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0725" y="918845"/>
            <a:ext cx="8782050" cy="258127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3874135" y="5315585"/>
            <a:ext cx="4596130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TensorNet is an Equivariance GNN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TensorNet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Background Techniques in TensorNet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365760" y="798830"/>
            <a:ext cx="9843135" cy="4967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1. Equivaraince and equivariant graph neural network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2. Cartesian tensors and irreducible tensor decomposition.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3. Message passing neural network.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All background techniques are mentioned in GNN Baisc.pptx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TensorNet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Background Techniques in TensorNet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365760" y="798830"/>
            <a:ext cx="9843135" cy="4967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Operations respecting O(3)-equivariance: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1. Composition from irreducible representations.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2. Invariant weights and linear combinations.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3.  Matrix product.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r="15063" b="-3633"/>
          <a:stretch>
            <a:fillRect/>
          </a:stretch>
        </p:blipFill>
        <p:spPr>
          <a:xfrm>
            <a:off x="456565" y="2192655"/>
            <a:ext cx="9173210" cy="9963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5760" y="3764280"/>
            <a:ext cx="5888990" cy="1095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56565" y="5434330"/>
            <a:ext cx="10518775" cy="739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TensorNet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1. Composition from irreducible representations.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3580" y="984885"/>
            <a:ext cx="10800000" cy="96125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49115" y="2321560"/>
            <a:ext cx="7693025" cy="251333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349250" y="2846705"/>
            <a:ext cx="3999865" cy="889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One can decompose tensor X into the 3 components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TensorNet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1. Composition from irreducible representations.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3030" y="2763520"/>
            <a:ext cx="12072620" cy="239077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365760" y="1117600"/>
            <a:ext cx="10645140" cy="873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To ensure equivariance, all vectors 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in the model are transformed into a tensor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that is constructed to satisfy the SO(3) group operation.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TensorNet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1. Composition from irreducible representations.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28971" t="-106" r="42052" b="-7198"/>
          <a:stretch>
            <a:fillRect/>
          </a:stretch>
        </p:blipFill>
        <p:spPr>
          <a:xfrm>
            <a:off x="71755" y="1843405"/>
            <a:ext cx="3498215" cy="2565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852545" y="721995"/>
            <a:ext cx="7829550" cy="5286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TensorNet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1. Composition from irreducible representations.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6728" b="2625"/>
          <a:stretch>
            <a:fillRect/>
          </a:stretch>
        </p:blipFill>
        <p:spPr>
          <a:xfrm>
            <a:off x="3461385" y="2197100"/>
            <a:ext cx="8724265" cy="2096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6350" y="2821305"/>
            <a:ext cx="3514725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TensorNet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 Invariant weights and linear combinations. 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83075" y="1886585"/>
            <a:ext cx="7902575" cy="43961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50035" y="683260"/>
            <a:ext cx="6125845" cy="113919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170815" y="3115310"/>
            <a:ext cx="4204970" cy="2129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Multiple a scalar to each tensor componet won’t change the symmerty.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The weight is invariaint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TensorNet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 Invariant weights and linear combinations. 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70125" y="619125"/>
            <a:ext cx="6125845" cy="1139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14475" y="1785620"/>
            <a:ext cx="8134350" cy="4724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commondata" val="eyJoZGlkIjoiMzcyODMxYTE0ZTc0ZGU3Y2QwODc3MzYzN2Q1YmNiM2E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1576</Words>
  <Application>WPS 演示</Application>
  <PresentationFormat>宽屏</PresentationFormat>
  <Paragraphs>157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Cambria Math</vt:lpstr>
      <vt:lpstr>BatangChe</vt:lpstr>
      <vt:lpstr>Segoe Print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Suwako Moriya</dc:creator>
  <cp:lastModifiedBy>46060</cp:lastModifiedBy>
  <cp:revision>17</cp:revision>
  <dcterms:created xsi:type="dcterms:W3CDTF">2023-08-09T12:44:00Z</dcterms:created>
  <dcterms:modified xsi:type="dcterms:W3CDTF">2025-10-01T21:24:06Z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