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9B5A"/>
    <a:srgbClr val="E4B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58E7-BBEA-44C2-BA8B-F609F7963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D32ECA-F908-4BC0-BF86-CA7DB8AF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BE948-F4DC-4B3E-93F4-A5BCF048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78CA2-642E-4151-9674-AD51912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6C9A1-6D85-4972-8605-93369BB5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4F4F6-700B-444D-B436-001CBFF4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C4413-A519-45F3-BC41-5605A85A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273E3-22FB-4916-B4D4-4D446314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543D9-91B9-48A6-BF53-92FBD3AE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302AC-75DD-4F1D-8C99-E3B50D35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3DE82-3644-4677-9AF6-D48C13FA3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BA4ACA-0CCF-4B94-8337-F2289AB3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A3E21-E2ED-476E-8631-DCD85534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9C7CF-98F0-459E-BB6F-A93450DA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33267-E693-43D5-9939-D6593AB7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D48-6461-42E5-8623-8F3A55DC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4C15E-C95D-4BCC-B119-70E03BF6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83DAD-7E69-4831-A422-CB0595D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01DAE-4644-4628-9D7C-CDB988CC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1CA31-EC09-453E-9774-CE64E538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8F28-99AA-4CDA-A32C-833DAB29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CC53C-A950-435C-93BE-6DE7002F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42D35-F04E-4ECB-BAAE-83BA2153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A9C0E-A41B-4E73-8603-4B817DAB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6A49F-216B-4412-85CF-473AD575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715F0-5EC0-45A4-972B-D35D8EED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85D6A-7441-4B5A-AB26-648B7427D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E37C2-E31F-4371-B34C-EFB4D53F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5BC3A-7A62-486D-984F-6072C2F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996AE-C1F7-48BC-A8F1-0B39AC91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01CD2-036A-4A9A-962F-28EBD175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6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50BF4-6919-46F4-8D7E-A072F435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18744-A688-4193-8CB1-DD550617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C04D24-90EB-4A77-B27E-092B10C0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8EBFF9-9437-425D-948E-2BA00ED26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14637-3FE8-4294-A96B-64B531D02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64F669-4C34-40A6-A4C2-E3D7086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4CA090-36FF-4E10-BFB7-4EA59038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3EEBB-714A-4396-BE26-A15E1D45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9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F6EF-50D8-444D-B6DF-4A062DB8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AB266-9E7B-481C-A630-3D0A0930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F7ACAE-D49C-4DBB-8FC7-1FB52C77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1E8A8-E8C2-475F-8080-EFCB63AB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8B4210-6D6A-4B83-A5BD-CA134303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98542D-6CA1-4731-BE2F-F3B52194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3C144-19BB-4A13-AC05-B9A1BFED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EFF4E-CF1B-406F-993D-5D7E5724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55402-D632-4433-8C10-2454B66A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C9BA7-AE23-4DA8-BEE6-1D18FD46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B2601-D775-4A1E-8749-D35EAFFE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1CD70-FE29-4D8C-B54E-94915B7E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34CC5-1B75-46DF-93BB-A9C30164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6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33E5-77AD-403E-9CAE-9DAC2E33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28906C-0F5B-4514-AE59-9D13419B9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C3F20-F4A2-4250-875B-B6A8A8A7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3B844-5B86-401D-9F77-B112A8CE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EF3A60-0680-408C-8EFD-2287E451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810C2-1FA6-41F2-B817-081F60F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8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DA0C9E-1D26-4FB2-A845-E748840B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DA20B-F472-4DEC-AD19-6F57161A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F76B7-08C1-45FF-B5DB-A4F694D6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A864-1661-46F2-A9D4-506005491348}" type="datetimeFigureOut">
              <a:rPr lang="zh-CN" altLang="en-US" smtClean="0"/>
              <a:t>2021/5/1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20141-5EF4-4ED6-B260-0519F4A9F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E6FB4-9D55-436A-96D5-B091BDB96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8F0C-B144-458A-A1A1-9F97C85CD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3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2A5DAC-2C6C-4AE4-931D-8F8BBDAA5090}"/>
              </a:ext>
            </a:extLst>
          </p:cNvPr>
          <p:cNvSpPr/>
          <p:nvPr/>
        </p:nvSpPr>
        <p:spPr>
          <a:xfrm>
            <a:off x="3167449" y="1334529"/>
            <a:ext cx="5857102" cy="4188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F66184-26C0-4C87-BD96-513DC85E1446}"/>
              </a:ext>
            </a:extLst>
          </p:cNvPr>
          <p:cNvSpPr/>
          <p:nvPr/>
        </p:nvSpPr>
        <p:spPr>
          <a:xfrm>
            <a:off x="3167449" y="1334528"/>
            <a:ext cx="5857102" cy="1075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64D832-1844-4123-B452-CECCB38DEAD6}"/>
              </a:ext>
            </a:extLst>
          </p:cNvPr>
          <p:cNvSpPr/>
          <p:nvPr/>
        </p:nvSpPr>
        <p:spPr>
          <a:xfrm>
            <a:off x="4172465" y="2010031"/>
            <a:ext cx="832021" cy="799072"/>
          </a:xfrm>
          <a:prstGeom prst="rect">
            <a:avLst/>
          </a:prstGeom>
          <a:solidFill>
            <a:srgbClr val="E4B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5402F4-7967-4764-ACC9-8144B4DE430E}"/>
              </a:ext>
            </a:extLst>
          </p:cNvPr>
          <p:cNvSpPr/>
          <p:nvPr/>
        </p:nvSpPr>
        <p:spPr>
          <a:xfrm>
            <a:off x="4172464" y="2409567"/>
            <a:ext cx="832021" cy="399536"/>
          </a:xfrm>
          <a:prstGeom prst="rect">
            <a:avLst/>
          </a:prstGeom>
          <a:solidFill>
            <a:srgbClr val="DC9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2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</cp:revision>
  <dcterms:created xsi:type="dcterms:W3CDTF">2021-05-01T04:29:49Z</dcterms:created>
  <dcterms:modified xsi:type="dcterms:W3CDTF">2021-05-01T05:05:24Z</dcterms:modified>
</cp:coreProperties>
</file>