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5689" autoAdjust="0"/>
  </p:normalViewPr>
  <p:slideViewPr>
    <p:cSldViewPr snapToGrid="0">
      <p:cViewPr varScale="1">
        <p:scale>
          <a:sx n="70" d="100"/>
          <a:sy n="70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3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/>
              <a:t>SWOT-Analyse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de-DE" sz="1600" dirty="0"/>
              <a:t>Daniel Morgenroth</a:t>
            </a:r>
          </a:p>
          <a:p>
            <a:r>
              <a:rPr lang="de-DE" sz="1600" dirty="0"/>
              <a:t>Für Das Modul Interface Design</a:t>
            </a:r>
            <a:endParaRPr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trice SWOT en anglai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23" y="805583"/>
            <a:ext cx="4703817" cy="4660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de-DE" dirty="0"/>
              <a:t>Kommunikativ</a:t>
            </a:r>
          </a:p>
          <a:p>
            <a:r>
              <a:rPr lang="de-DE" dirty="0"/>
              <a:t>Fotografie</a:t>
            </a:r>
          </a:p>
          <a:p>
            <a:r>
              <a:rPr lang="de-DE" dirty="0"/>
              <a:t>Visuell und Audio affin</a:t>
            </a:r>
          </a:p>
          <a:p>
            <a:r>
              <a:rPr lang="de-DE" dirty="0"/>
              <a:t>kreativ</a:t>
            </a:r>
          </a:p>
        </p:txBody>
      </p:sp>
    </p:spTree>
    <p:extLst>
      <p:ext uri="{BB962C8B-B14F-4D97-AF65-F5344CB8AC3E}">
        <p14:creationId xmlns:p14="http://schemas.microsoft.com/office/powerpoint/2010/main" val="235739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WEAKNESS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de-DE" dirty="0" err="1"/>
              <a:t>Coding</a:t>
            </a:r>
            <a:endParaRPr lang="de-DE" dirty="0"/>
          </a:p>
          <a:p>
            <a:r>
              <a:rPr lang="de-DE" dirty="0"/>
              <a:t>wenig Erfahrung mit Interfaces</a:t>
            </a:r>
          </a:p>
          <a:p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9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3212444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Opportunities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de-DE" dirty="0"/>
              <a:t>Verständnis für Interface Design entwickeln</a:t>
            </a:r>
          </a:p>
          <a:p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90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de-DE" dirty="0"/>
              <a:t>Probleme beim programmieren von Interfaces</a:t>
            </a:r>
          </a:p>
          <a:p>
            <a:r>
              <a:rPr lang="de-DE" dirty="0"/>
              <a:t>mangelndes Verständnis für Schnittstellen </a:t>
            </a:r>
          </a:p>
          <a:p>
            <a:r>
              <a:rPr lang="de-DE" dirty="0"/>
              <a:t>Abstrakte Theorien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618004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Katalog</Template>
  <TotalTime>0</TotalTime>
  <Words>40</Words>
  <Application>Microsoft Macintosh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Katalog</vt:lpstr>
      <vt:lpstr>SWOT-Analyse</vt:lpstr>
      <vt:lpstr>Strengths</vt:lpstr>
      <vt:lpstr>WEAKNESS</vt:lpstr>
      <vt:lpstr>Opportunities</vt:lpstr>
      <vt:lpstr>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SWOT-Analyse</dc:title>
  <dc:creator>Daniel Morgenroth</dc:creator>
  <cp:lastModifiedBy>Daniel Morgenroth</cp:lastModifiedBy>
  <cp:revision>1</cp:revision>
  <dcterms:created xsi:type="dcterms:W3CDTF">2020-10-20T13:31:46Z</dcterms:created>
  <dcterms:modified xsi:type="dcterms:W3CDTF">2020-10-20T13:37:09Z</dcterms:modified>
</cp:coreProperties>
</file>