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73" r:id="rId5"/>
    <p:sldId id="258" r:id="rId6"/>
    <p:sldId id="283" r:id="rId7"/>
    <p:sldId id="274" r:id="rId8"/>
    <p:sldId id="275" r:id="rId9"/>
    <p:sldId id="272" r:id="rId10"/>
    <p:sldId id="259" r:id="rId11"/>
    <p:sldId id="267" r:id="rId12"/>
    <p:sldId id="266" r:id="rId13"/>
    <p:sldId id="262" r:id="rId14"/>
    <p:sldId id="261" r:id="rId15"/>
    <p:sldId id="280" r:id="rId16"/>
    <p:sldId id="279" r:id="rId17"/>
    <p:sldId id="278" r:id="rId18"/>
    <p:sldId id="277" r:id="rId19"/>
    <p:sldId id="281" r:id="rId20"/>
    <p:sldId id="284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79303" autoAdjust="0"/>
  </p:normalViewPr>
  <p:slideViewPr>
    <p:cSldViewPr snapToGrid="0" snapToObjects="1"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chart" Target="../charts/chart1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jfxpresentati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4" y="2680443"/>
            <a:ext cx="5323229" cy="2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jfxpresentation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887369" y="2680441"/>
            <a:ext cx="6877353" cy="31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jfxpresentation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889930" y="2671476"/>
            <a:ext cx="6824754" cy="3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jfxpresentation\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"/>
          <a:stretch/>
        </p:blipFill>
        <p:spPr bwMode="auto">
          <a:xfrm>
            <a:off x="877327" y="2698371"/>
            <a:ext cx="6783509" cy="38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 descr="C:\jfxpresentation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" y="2662511"/>
            <a:ext cx="6744070" cy="39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1255059" y="4831976"/>
            <a:ext cx="4849906" cy="55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1255061" y="4733365"/>
            <a:ext cx="4849904" cy="744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573290"/>
          </a:xfrm>
        </p:spPr>
        <p:txBody>
          <a:bodyPr/>
          <a:lstStyle/>
          <a:p>
            <a:r>
              <a:rPr lang="de-DE" dirty="0" smtClean="0"/>
              <a:t>Timelines und </a:t>
            </a:r>
            <a:r>
              <a:rPr lang="de-DE" dirty="0" err="1" smtClean="0"/>
              <a:t>Transitions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4837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34091" y="333842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0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3137139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710883" y="33384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100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12365" y="2449893"/>
            <a:ext cx="1104181" cy="845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077144" y="333842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xProperty</a:t>
            </a:r>
            <a:r>
              <a:rPr lang="de-DE" dirty="0"/>
              <a:t> </a:t>
            </a:r>
            <a:r>
              <a:rPr lang="de-DE" dirty="0" smtClean="0"/>
              <a:t>== 250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48577" y="20831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0 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33623" y="20681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4 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408849" y="20703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10 s</a:t>
            </a:r>
            <a:endParaRPr lang="de-DE" dirty="0">
              <a:solidFill>
                <a:schemeClr val="bg2"/>
              </a:solidFill>
            </a:endParaRPr>
          </a:p>
        </p:txBody>
      </p:sp>
      <p:cxnSp>
        <p:nvCxnSpPr>
          <p:cNvPr id="11" name="Gerade Verbindung mit Pfeil 10"/>
          <p:cNvCxnSpPr>
            <a:stCxn id="3" idx="3"/>
          </p:cNvCxnSpPr>
          <p:nvPr/>
        </p:nvCxnSpPr>
        <p:spPr>
          <a:xfrm flipV="1">
            <a:off x="1639018" y="2872587"/>
            <a:ext cx="1498121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23" idx="1"/>
          </p:cNvCxnSpPr>
          <p:nvPr/>
        </p:nvCxnSpPr>
        <p:spPr>
          <a:xfrm>
            <a:off x="4241320" y="2872587"/>
            <a:ext cx="2271045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3" y="4147696"/>
            <a:ext cx="6044445" cy="91428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1" y="5629830"/>
            <a:ext cx="601904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19" grpId="0" animBg="1"/>
      <p:bldP spid="19" grpId="1" animBg="1"/>
      <p:bldP spid="21" grpId="0"/>
      <p:bldP spid="21" grpId="1"/>
      <p:bldP spid="23" grpId="0" animBg="1"/>
      <p:bldP spid="25" grpId="0"/>
      <p:bldP spid="26" grpId="0"/>
      <p:bldP spid="26" grpId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/>
              <a:t>Beispiele</a:t>
            </a:r>
            <a:endParaRPr lang="de-DE" dirty="0" smtClean="0"/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smtClean="0"/>
              <a:t>Ökosystem</a:t>
            </a:r>
          </a:p>
          <a:p>
            <a:r>
              <a:rPr lang="de-DE" dirty="0" smtClean="0"/>
              <a:t>Konzepte / Live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/>
              <a:t>Scene </a:t>
            </a:r>
            <a:r>
              <a:rPr lang="de-DE" dirty="0" smtClean="0"/>
              <a:t>Graph</a:t>
            </a:r>
          </a:p>
          <a:p>
            <a:pPr lvl="1"/>
            <a:r>
              <a:rPr lang="de-DE" dirty="0" err="1" smtClean="0"/>
              <a:t>Propertys</a:t>
            </a:r>
            <a:endParaRPr lang="de-DE" dirty="0"/>
          </a:p>
          <a:p>
            <a:pPr lvl="1"/>
            <a:r>
              <a:rPr lang="de-DE" dirty="0" smtClean="0"/>
              <a:t>Trennung GUI /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325675" y="2594173"/>
            <a:ext cx="4764363" cy="1171690"/>
            <a:chOff x="237357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FXML+CSS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7357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061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52368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65043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40368"/>
            <a:ext cx="4359907" cy="1098308"/>
            <a:chOff x="1998619" y="4152894"/>
            <a:chExt cx="4359907" cy="1098308"/>
          </a:xfrm>
        </p:grpSpPr>
        <p:cxnSp>
          <p:nvCxnSpPr>
            <p:cNvPr id="7" name="Gekrümmte Verbindung 6"/>
            <p:cNvCxnSpPr/>
            <p:nvPr/>
          </p:nvCxnSpPr>
          <p:spPr>
            <a:xfrm rot="10800000" flipV="1">
              <a:off x="1998619" y="4425751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/>
            <p:nvPr/>
          </p:nvCxnSpPr>
          <p:spPr>
            <a:xfrm>
              <a:off x="3592285" y="4425751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51202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34240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180575" y="497742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?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3" y="2183526"/>
            <a:ext cx="1014353" cy="50616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3" y="2205185"/>
            <a:ext cx="1553278" cy="462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4" y="2885697"/>
            <a:ext cx="1083806" cy="1083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8" y="2962836"/>
            <a:ext cx="1185343" cy="118534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54" y="4430846"/>
            <a:ext cx="980473" cy="98047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7" y="4194896"/>
            <a:ext cx="774440" cy="10687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4" y="5791882"/>
            <a:ext cx="1530629" cy="85886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65" y="5791881"/>
            <a:ext cx="1524606" cy="858862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59993232"/>
              </p:ext>
            </p:extLst>
          </p:nvPr>
        </p:nvGraphicFramePr>
        <p:xfrm>
          <a:off x="1994602" y="2694447"/>
          <a:ext cx="4383074" cy="297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3658651" y="2962836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DSL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2820838" y="4009083"/>
            <a:ext cx="119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Integration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49023" y="4009082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IDE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58651" y="5124570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Tooling</a:t>
            </a:r>
            <a:endParaRPr lang="de-DE" sz="1400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Ökosyste</a:t>
            </a:r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387</Words>
  <Application>Microsoft Office PowerPoint</Application>
  <PresentationFormat>Bildschirmpräsentation (4:3)</PresentationFormat>
  <Paragraphs>151</Paragraphs>
  <Slides>21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Plaza</vt:lpstr>
      <vt:lpstr>JavaFX 2</vt:lpstr>
      <vt:lpstr>Agenda</vt:lpstr>
      <vt:lpstr>Einführung</vt:lpstr>
      <vt:lpstr>Geschichte</vt:lpstr>
      <vt:lpstr>Neuerungen ggü. Swing</vt:lpstr>
      <vt:lpstr>Beispiele</vt:lpstr>
      <vt:lpstr>Einsatzmöglichkeiten</vt:lpstr>
      <vt:lpstr>Ökosystem</vt:lpstr>
      <vt:lpstr>Konzepte</vt:lpstr>
      <vt:lpstr>Scene Graph</vt:lpstr>
      <vt:lpstr>Propertys</vt:lpstr>
      <vt:lpstr>Propertys und Bindings</vt:lpstr>
      <vt:lpstr>Propertys und Events</vt:lpstr>
      <vt:lpstr>Propertys und JavaBeans</vt:lpstr>
      <vt:lpstr>Propertys und JavaBeans</vt:lpstr>
      <vt:lpstr>Propertys und JavaBeans</vt:lpstr>
      <vt:lpstr>Propertys und JavaBeans</vt:lpstr>
      <vt:lpstr>Propertys und JavaBeans</vt:lpstr>
      <vt:lpstr>Timelines und Transitions</vt:lpstr>
      <vt:lpstr>Möglichkeit der Trennung GUI / Implementierung</vt:lpstr>
      <vt:lpstr>FXML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Casall, Alexander</cp:lastModifiedBy>
  <cp:revision>177</cp:revision>
  <dcterms:created xsi:type="dcterms:W3CDTF">2012-11-20T20:06:04Z</dcterms:created>
  <dcterms:modified xsi:type="dcterms:W3CDTF">2013-01-11T08:48:21Z</dcterms:modified>
</cp:coreProperties>
</file>