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3" r:id="rId5"/>
    <p:sldId id="274" r:id="rId6"/>
    <p:sldId id="258" r:id="rId7"/>
    <p:sldId id="283" r:id="rId8"/>
    <p:sldId id="272" r:id="rId9"/>
    <p:sldId id="259" r:id="rId10"/>
    <p:sldId id="267" r:id="rId11"/>
    <p:sldId id="266" r:id="rId12"/>
    <p:sldId id="262" r:id="rId13"/>
    <p:sldId id="261" r:id="rId14"/>
    <p:sldId id="280" r:id="rId15"/>
    <p:sldId id="279" r:id="rId16"/>
    <p:sldId id="278" r:id="rId17"/>
    <p:sldId id="277" r:id="rId18"/>
    <p:sldId id="281" r:id="rId19"/>
    <p:sldId id="284" r:id="rId20"/>
    <p:sldId id="28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79304" autoAdjust="0"/>
  </p:normalViewPr>
  <p:slideViewPr>
    <p:cSldViewPr snapToGrid="0" snapToObjects="1">
      <p:cViewPr varScale="1">
        <p:scale>
          <a:sx n="110" d="100"/>
          <a:sy n="110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OpenDolphin</a:t>
            </a:r>
            <a:r>
              <a:rPr lang="de-DE" dirty="0" smtClean="0"/>
              <a:t>: Synchronisierung zwischen </a:t>
            </a:r>
            <a:r>
              <a:rPr lang="de-DE" dirty="0" err="1" smtClean="0"/>
              <a:t>Server+Clients</a:t>
            </a:r>
            <a:r>
              <a:rPr lang="de-DE" dirty="0" smtClean="0"/>
              <a:t> über explizite</a:t>
            </a:r>
            <a:r>
              <a:rPr lang="de-DE" baseline="0" dirty="0" smtClean="0"/>
              <a:t> </a:t>
            </a:r>
            <a:r>
              <a:rPr lang="de-DE" dirty="0" err="1" smtClean="0"/>
              <a:t>Commands</a:t>
            </a:r>
            <a:r>
              <a:rPr lang="de-DE" baseline="0" dirty="0" smtClean="0"/>
              <a:t>; Groovy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70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Properties</a:t>
            </a:r>
          </a:p>
          <a:p>
            <a:r>
              <a:rPr lang="de-DE" sz="2400" dirty="0" smtClean="0"/>
              <a:t>Änderungen an gebundenen Properties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1255059" y="4831976"/>
            <a:ext cx="4849906" cy="55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255061" y="4733365"/>
            <a:ext cx="4849904" cy="744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837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7484" y="333843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== 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137139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781769" y="333843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== 100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12365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180536" y="333842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== 250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3307" y="20703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455832" y="20681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4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90479" y="2068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10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3" idx="3"/>
          </p:cNvCxnSpPr>
          <p:nvPr/>
        </p:nvCxnSpPr>
        <p:spPr>
          <a:xfrm flipV="1">
            <a:off x="1639018" y="2872587"/>
            <a:ext cx="1498121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3" idx="1"/>
          </p:cNvCxnSpPr>
          <p:nvPr/>
        </p:nvCxnSpPr>
        <p:spPr>
          <a:xfrm>
            <a:off x="4241320" y="2872587"/>
            <a:ext cx="227104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19" grpId="0" animBg="1"/>
      <p:bldP spid="19" grpId="1" animBg="1"/>
      <p:bldP spid="21" grpId="0"/>
      <p:bldP spid="21" grpId="1"/>
      <p:bldP spid="23" grpId="0" animBg="1"/>
      <p:bldP spid="25" grpId="0"/>
      <p:bldP spid="26" grpId="0"/>
      <p:bldP spid="26" grpId="1"/>
      <p:bldP spid="27" grpId="0"/>
      <p:bldP spid="27" grpId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/>
              <a:t>Beispiele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smtClean="0"/>
              <a:t>Properties</a:t>
            </a:r>
            <a:endParaRPr lang="de-DE" dirty="0"/>
          </a:p>
          <a:p>
            <a:pPr lvl="1"/>
            <a:r>
              <a:rPr lang="de-DE" dirty="0" smtClean="0"/>
              <a:t>Trennung GUI / Implementierung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de-DE" dirty="0" smtClean="0"/>
              <a:t>Ökosystem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76248"/>
              </p:ext>
            </p:extLst>
          </p:nvPr>
        </p:nvGraphicFramePr>
        <p:xfrm>
          <a:off x="456824" y="2424759"/>
          <a:ext cx="7919424" cy="331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9808"/>
                <a:gridCol w="2639808"/>
                <a:gridCol w="2639808"/>
              </a:tblGrid>
              <a:tr h="82800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DSLs</a:t>
                      </a:r>
                      <a:endParaRPr lang="de-DE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Tooling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Rich Client</a:t>
                      </a:r>
                      <a:r>
                        <a:rPr lang="de-DE" baseline="0" dirty="0" smtClean="0"/>
                        <a:t> Frameworks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Bibliotheken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Ökosystem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…wächst stetig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4" y="2643412"/>
            <a:ext cx="1462675" cy="3841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63" y="3419954"/>
            <a:ext cx="523401" cy="5234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85" y="3471250"/>
            <a:ext cx="1333575" cy="420808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177556" y="5131096"/>
            <a:ext cx="1978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SynchronizeFX</a:t>
            </a:r>
            <a:endParaRPr lang="de-DE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D:\Screenshots\2013-03-15 10_43_30-JFXtras 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28" y="5086920"/>
            <a:ext cx="1345870" cy="4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.thiele\Pictures\2013-03-15 10_47_15-Björn's Blo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68" y="4391874"/>
            <a:ext cx="1916205" cy="3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ael.thiele\Pictures\opendolphin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21" y="4314226"/>
            <a:ext cx="788884" cy="5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chael.thiele\Pictures\Scala_logo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58" y="2598868"/>
            <a:ext cx="1588609" cy="4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240957" y="49774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!</a:t>
              </a: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smtClean="0"/>
              <a:t>Properties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403</Words>
  <Application>Microsoft Office PowerPoint</Application>
  <PresentationFormat>Bildschirmpräsentation (4:3)</PresentationFormat>
  <Paragraphs>154</Paragraphs>
  <Slides>21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Plaza</vt:lpstr>
      <vt:lpstr>JavaFX 2</vt:lpstr>
      <vt:lpstr>Agenda</vt:lpstr>
      <vt:lpstr>Einführung</vt:lpstr>
      <vt:lpstr>Geschichte</vt:lpstr>
      <vt:lpstr>Einsatzmöglichkeiten</vt:lpstr>
      <vt:lpstr>Neuerungen ggü. Swing</vt:lpstr>
      <vt:lpstr>Beispiele</vt:lpstr>
      <vt:lpstr>Konzepte</vt:lpstr>
      <vt:lpstr>Scene Graph</vt:lpstr>
      <vt:lpstr>Properties</vt:lpstr>
      <vt:lpstr>Properties und Bindings</vt:lpstr>
      <vt:lpstr>Properties und Events</vt:lpstr>
      <vt:lpstr>Properties und JavaBeans</vt:lpstr>
      <vt:lpstr>Properties und JavaBeans</vt:lpstr>
      <vt:lpstr>Properties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  <vt:lpstr>…wächst stetig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204</cp:revision>
  <dcterms:created xsi:type="dcterms:W3CDTF">2012-11-20T20:06:04Z</dcterms:created>
  <dcterms:modified xsi:type="dcterms:W3CDTF">2013-03-18T09:12:05Z</dcterms:modified>
</cp:coreProperties>
</file>