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5"/>
  </p:notesMasterIdLst>
  <p:sldIdLst>
    <p:sldId id="256" r:id="rId2"/>
    <p:sldId id="257" r:id="rId3"/>
    <p:sldId id="271" r:id="rId4"/>
    <p:sldId id="269" r:id="rId5"/>
    <p:sldId id="258" r:id="rId6"/>
    <p:sldId id="272" r:id="rId7"/>
    <p:sldId id="259" r:id="rId8"/>
    <p:sldId id="268" r:id="rId9"/>
    <p:sldId id="267" r:id="rId10"/>
    <p:sldId id="261" r:id="rId11"/>
    <p:sldId id="266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11" autoAdjust="0"/>
  </p:normalViewPr>
  <p:slideViewPr>
    <p:cSldViewPr snapToGrid="0" snapToObjects="1"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21.11.2012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 Swing Ersatz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"/>
    </mc:Choice>
    <mc:Fallback xmlns="">
      <p:transition xmlns:p14="http://schemas.microsoft.com/office/powerpoint/2010/main" spd="slow" advTm="50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pic>
        <p:nvPicPr>
          <p:cNvPr id="4" name="Bild 3" descr="Bildschirmfoto 2012-11-20 um 21.53.3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7" y="2814209"/>
            <a:ext cx="3435588" cy="271798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Bild 9" descr="Bildschirmfoto 2012-11-20 um 21.56.2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33" y="2814209"/>
            <a:ext cx="5022595" cy="3411574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Gerade Verbindung mit Pfeil 7"/>
          <p:cNvCxnSpPr/>
          <p:nvPr/>
        </p:nvCxnSpPr>
        <p:spPr>
          <a:xfrm>
            <a:off x="2154371" y="5987638"/>
            <a:ext cx="185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" idx="2"/>
          </p:cNvCxnSpPr>
          <p:nvPr/>
        </p:nvCxnSpPr>
        <p:spPr>
          <a:xfrm>
            <a:off x="2154371" y="5532198"/>
            <a:ext cx="0" cy="455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</a:t>
            </a:r>
            <a:r>
              <a:rPr lang="de-DE" sz="2400" dirty="0" err="1" smtClean="0"/>
              <a:t>Bindungsparnter</a:t>
            </a:r>
            <a:r>
              <a:rPr lang="de-DE" sz="2400" dirty="0" smtClean="0"/>
              <a:t> aus</a:t>
            </a:r>
          </a:p>
          <a:p>
            <a:pPr marL="0" indent="0">
              <a:buNone/>
            </a:pPr>
            <a:endParaRPr lang="de-DE" sz="2400" dirty="0" smtClean="0"/>
          </a:p>
          <a:p>
            <a:endParaRPr lang="de-DE" sz="2400" dirty="0"/>
          </a:p>
        </p:txBody>
      </p:sp>
      <p:pic>
        <p:nvPicPr>
          <p:cNvPr id="5" name="Bild 4" descr="Bildschirmfoto 2012-11-20 um 22.17.4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98" y="4424587"/>
            <a:ext cx="4813634" cy="1193883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Observer Implementierung</a:t>
            </a:r>
          </a:p>
          <a:p>
            <a:r>
              <a:rPr lang="de-DE" dirty="0" smtClean="0"/>
              <a:t>Direkte Aktionen auf Änderungen</a:t>
            </a:r>
            <a:endParaRPr lang="de-DE" dirty="0"/>
          </a:p>
        </p:txBody>
      </p:sp>
      <p:pic>
        <p:nvPicPr>
          <p:cNvPr id="4" name="Bild 3" descr="Bildschirmfoto 2012-11-20 um 22.12.4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7" y="3955453"/>
            <a:ext cx="6629860" cy="1409798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Kurzes zeigen des Fachmodells</a:t>
            </a:r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Animationen</a:t>
            </a:r>
          </a:p>
          <a:p>
            <a:r>
              <a:rPr lang="de-DE" dirty="0" smtClean="0"/>
              <a:t>Timelines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/>
              <a:t>Charts</a:t>
            </a:r>
            <a:endParaRPr lang="de-DE" dirty="0" smtClean="0"/>
          </a:p>
          <a:p>
            <a:r>
              <a:rPr lang="de-DE" dirty="0" smtClean="0"/>
              <a:t>Testen</a:t>
            </a:r>
          </a:p>
          <a:p>
            <a:r>
              <a:rPr lang="de-DE" dirty="0" err="1"/>
              <a:t>Packaging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2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Entwicklung von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err="1" smtClean="0"/>
              <a:t>Tooling</a:t>
            </a:r>
            <a:endParaRPr lang="de-DE" dirty="0" smtClean="0"/>
          </a:p>
          <a:p>
            <a:r>
              <a:rPr lang="de-DE" dirty="0" smtClean="0"/>
              <a:t>Konzepte</a:t>
            </a:r>
          </a:p>
          <a:p>
            <a:pPr lvl="1"/>
            <a:r>
              <a:rPr lang="de-DE" dirty="0" smtClean="0"/>
              <a:t>Scene Graph</a:t>
            </a:r>
          </a:p>
          <a:p>
            <a:pPr lvl="1"/>
            <a:r>
              <a:rPr lang="de-DE" dirty="0" smtClean="0"/>
              <a:t>API</a:t>
            </a:r>
          </a:p>
          <a:p>
            <a:pPr lvl="1"/>
            <a:r>
              <a:rPr lang="de-DE" dirty="0" err="1" smtClean="0"/>
              <a:t>Propertys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r>
              <a:rPr lang="de-DE" dirty="0" smtClean="0"/>
              <a:t> - </a:t>
            </a:r>
            <a:r>
              <a:rPr lang="de-DE" dirty="0" err="1" smtClean="0"/>
              <a:t>FXarmville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"/>
    </mc:Choice>
    <mc:Fallback xmlns="">
      <p:transition xmlns:p14="http://schemas.microsoft.com/office/powerpoint/2010/main" spd="slow" advTm="174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Entwicklung+ 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Lesen:</a:t>
            </a:r>
          </a:p>
          <a:p>
            <a:r>
              <a:rPr lang="de-DE" dirty="0"/>
              <a:t>- </a:t>
            </a:r>
            <a:r>
              <a:rPr lang="de-DE" dirty="0" err="1"/>
              <a:t>OpenSource</a:t>
            </a:r>
            <a:r>
              <a:rPr lang="de-DE" dirty="0"/>
              <a:t> Tendenz </a:t>
            </a:r>
            <a:r>
              <a:rPr lang="de-DE" dirty="0" smtClean="0"/>
              <a:t>erwähnen</a:t>
            </a:r>
          </a:p>
          <a:p>
            <a:r>
              <a:rPr lang="de-DE" dirty="0" smtClean="0"/>
              <a:t>Singlethreading erwähnen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2"/>
              </a:rPr>
              <a:t>http://www.oracle.com/technetwork/java/javafx/overview/faq-1446554.html#6</a:t>
            </a:r>
            <a:endParaRPr lang="de-DE" dirty="0"/>
          </a:p>
          <a:p>
            <a:endParaRPr lang="de-DE" dirty="0"/>
          </a:p>
          <a:p>
            <a:r>
              <a:rPr lang="de-DE" dirty="0"/>
              <a:t>Soll Swing ersetzen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7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"/>
    </mc:Choice>
    <mc:Fallback xmlns="">
      <p:transition xmlns:p14="http://schemas.microsoft.com/office/powerpoint/2010/main" spd="slow" advTm="155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133600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err="1" smtClean="0"/>
              <a:t>Multitouch</a:t>
            </a:r>
            <a:endParaRPr lang="de-DE" dirty="0" smtClean="0"/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 von Werten)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133600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 </a:t>
            </a:r>
            <a:r>
              <a:rPr lang="de-DE" dirty="0" err="1" smtClean="0"/>
              <a:t>Accelerated</a:t>
            </a:r>
            <a:endParaRPr lang="de-DE" dirty="0" smtClean="0"/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strukturiert die Elemente im Scene Graph</a:t>
            </a:r>
          </a:p>
          <a:p>
            <a:r>
              <a:rPr lang="de-DE" dirty="0" err="1" smtClean="0"/>
              <a:t>Todo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"/>
    </mc:Choice>
    <mc:Fallback xmlns="">
      <p:transition xmlns:p14="http://schemas.microsoft.com/office/powerpoint/2010/main" spd="slow" advTm="34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6778767" cy="3916363"/>
          </a:xfrm>
        </p:spPr>
        <p:txBody>
          <a:bodyPr/>
          <a:lstStyle/>
          <a:p>
            <a:r>
              <a:rPr lang="de-DE" dirty="0" smtClean="0"/>
              <a:t>Alle Elemente der API sind mit </a:t>
            </a:r>
            <a:r>
              <a:rPr lang="de-DE" dirty="0" err="1" smtClean="0"/>
              <a:t>Builder</a:t>
            </a:r>
            <a:r>
              <a:rPr lang="de-DE" dirty="0" smtClean="0"/>
              <a:t>-API </a:t>
            </a:r>
            <a:r>
              <a:rPr lang="de-DE" dirty="0" smtClean="0"/>
              <a:t>konstruierbar</a:t>
            </a:r>
          </a:p>
          <a:p>
            <a:r>
              <a:rPr lang="de-DE" dirty="0" smtClean="0"/>
              <a:t>Java8 </a:t>
            </a:r>
            <a:r>
              <a:rPr lang="de-DE" dirty="0" err="1" smtClean="0"/>
              <a:t>Closures</a:t>
            </a:r>
            <a:r>
              <a:rPr lang="de-DE" dirty="0" smtClean="0"/>
              <a:t> (anonyme Klassen mit </a:t>
            </a:r>
            <a:r>
              <a:rPr lang="de-DE" smtClean="0"/>
              <a:t>1 Methode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Bildschirmfoto 2012-11-20 um 22.24.3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54653"/>
            <a:ext cx="7137895" cy="1066874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8317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86759" cy="3916363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Erweitertes </a:t>
            </a:r>
            <a:r>
              <a:rPr lang="de-DE" sz="3200" dirty="0"/>
              <a:t>Konzept der </a:t>
            </a:r>
            <a:r>
              <a:rPr lang="de-DE" sz="3200" dirty="0" err="1"/>
              <a:t>JavaBeans</a:t>
            </a:r>
            <a:r>
              <a:rPr lang="de-DE" sz="3200" dirty="0"/>
              <a:t> </a:t>
            </a:r>
          </a:p>
          <a:p>
            <a:r>
              <a:rPr lang="de-DE" sz="3200" dirty="0" err="1"/>
              <a:t>Bindings</a:t>
            </a:r>
            <a:endParaRPr lang="de-DE" sz="3200" dirty="0"/>
          </a:p>
          <a:p>
            <a:r>
              <a:rPr lang="de-DE" sz="3200" dirty="0"/>
              <a:t>Events</a:t>
            </a:r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155</Words>
  <Application>Microsoft Office PowerPoint</Application>
  <PresentationFormat>Bildschirmpräsentation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Plaza</vt:lpstr>
      <vt:lpstr>JavaFX 2</vt:lpstr>
      <vt:lpstr>Agenda</vt:lpstr>
      <vt:lpstr>Einführung</vt:lpstr>
      <vt:lpstr>JavaFX Entwicklung+ TODO</vt:lpstr>
      <vt:lpstr>Neuerungen ggü. Swing</vt:lpstr>
      <vt:lpstr>Konzepte</vt:lpstr>
      <vt:lpstr>Scene Graph</vt:lpstr>
      <vt:lpstr>API</vt:lpstr>
      <vt:lpstr>Propertys</vt:lpstr>
      <vt:lpstr>Propertys und JavaBeans</vt:lpstr>
      <vt:lpstr>Propertys und Bindings</vt:lpstr>
      <vt:lpstr>Propertys und Events</vt:lpstr>
      <vt:lpstr>Live coding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Michael</cp:lastModifiedBy>
  <cp:revision>55</cp:revision>
  <dcterms:created xsi:type="dcterms:W3CDTF">2012-11-20T20:06:04Z</dcterms:created>
  <dcterms:modified xsi:type="dcterms:W3CDTF">2012-11-21T15:20:52Z</dcterms:modified>
</cp:coreProperties>
</file>