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1" r:id="rId4"/>
    <p:sldId id="273" r:id="rId5"/>
    <p:sldId id="258" r:id="rId6"/>
    <p:sldId id="274" r:id="rId7"/>
    <p:sldId id="275" r:id="rId8"/>
    <p:sldId id="272" r:id="rId9"/>
    <p:sldId id="259" r:id="rId10"/>
    <p:sldId id="267" r:id="rId11"/>
    <p:sldId id="266" r:id="rId12"/>
    <p:sldId id="262" r:id="rId13"/>
    <p:sldId id="261" r:id="rId14"/>
    <p:sldId id="280" r:id="rId15"/>
    <p:sldId id="279" r:id="rId16"/>
    <p:sldId id="278" r:id="rId17"/>
    <p:sldId id="277" r:id="rId18"/>
    <p:sldId id="26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79303" autoAdjust="0"/>
  </p:normalViewPr>
  <p:slideViewPr>
    <p:cSldViewPr snapToGrid="0" snapToObjects="1">
      <p:cViewPr varScale="1">
        <p:scale>
          <a:sx n="110" d="100"/>
          <a:sy n="110" d="100"/>
        </p:scale>
        <p:origin x="-9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27.11.2012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27.11.2012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chart" Target="../charts/chart1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060141" y="4565847"/>
            <a:ext cx="2797008" cy="1016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6" y="4565847"/>
            <a:ext cx="5602942" cy="101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78590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15130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5" y="4034111"/>
            <a:ext cx="7337332" cy="210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66364"/>
            <a:ext cx="4172527" cy="1689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8" y="3147452"/>
            <a:ext cx="39338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20" y="3182465"/>
            <a:ext cx="55911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57" y="3161461"/>
            <a:ext cx="60674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8" y="3147171"/>
            <a:ext cx="6124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780327" y="3144648"/>
            <a:ext cx="6067426" cy="3419475"/>
            <a:chOff x="1672758" y="2929498"/>
            <a:chExt cx="6067426" cy="3419475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759" y="2929498"/>
              <a:ext cx="606742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Gerade Verbindung 3"/>
            <p:cNvCxnSpPr/>
            <p:nvPr/>
          </p:nvCxnSpPr>
          <p:spPr>
            <a:xfrm>
              <a:off x="1672759" y="4814047"/>
              <a:ext cx="3939147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V="1">
              <a:off x="1672758" y="4814047"/>
              <a:ext cx="3939148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Multi-Touch</a:t>
            </a:r>
          </a:p>
          <a:p>
            <a:r>
              <a:rPr lang="de-DE" dirty="0" err="1" smtClean="0"/>
              <a:t>Pong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2922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Kurzes zeigen des Fachmodells</a:t>
            </a:r>
          </a:p>
          <a:p>
            <a:r>
              <a:rPr lang="de-DE" dirty="0" smtClean="0"/>
              <a:t>Effekte</a:t>
            </a:r>
          </a:p>
          <a:p>
            <a:r>
              <a:rPr lang="de-DE" dirty="0" smtClean="0"/>
              <a:t>Animationen</a:t>
            </a:r>
          </a:p>
          <a:p>
            <a:r>
              <a:rPr lang="de-DE" dirty="0" smtClean="0"/>
              <a:t>Timelines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/>
              <a:t>Charts</a:t>
            </a:r>
            <a:endParaRPr lang="de-DE" dirty="0" smtClean="0"/>
          </a:p>
          <a:p>
            <a:r>
              <a:rPr lang="de-DE" dirty="0" smtClean="0"/>
              <a:t>Testen</a:t>
            </a:r>
          </a:p>
          <a:p>
            <a:r>
              <a:rPr lang="de-DE" dirty="0" err="1" smtClean="0"/>
              <a:t>Packaging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73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 smtClean="0"/>
              <a:t>Einsatzmöglichkeiten</a:t>
            </a:r>
            <a:endParaRPr lang="de-DE" dirty="0" smtClean="0"/>
          </a:p>
          <a:p>
            <a:pPr lvl="1"/>
            <a:r>
              <a:rPr lang="de-DE" dirty="0" smtClean="0"/>
              <a:t>Ökosystem</a:t>
            </a:r>
            <a:endParaRPr lang="de-DE" dirty="0" smtClean="0"/>
          </a:p>
          <a:p>
            <a:r>
              <a:rPr lang="de-DE" dirty="0" smtClean="0"/>
              <a:t>Konzepte</a:t>
            </a:r>
          </a:p>
          <a:p>
            <a:pPr lvl="1"/>
            <a:r>
              <a:rPr lang="de-DE" dirty="0" smtClean="0"/>
              <a:t>MVVM</a:t>
            </a:r>
            <a:endParaRPr lang="de-DE" dirty="0" smtClean="0"/>
          </a:p>
          <a:p>
            <a:pPr lvl="1"/>
            <a:r>
              <a:rPr lang="de-DE" dirty="0" smtClean="0"/>
              <a:t>Scene Graph</a:t>
            </a:r>
          </a:p>
          <a:p>
            <a:pPr lvl="1"/>
            <a:r>
              <a:rPr lang="de-DE" dirty="0" err="1" smtClean="0"/>
              <a:t>Propertys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r>
              <a:rPr lang="de-DE" dirty="0" smtClean="0"/>
              <a:t> - </a:t>
            </a:r>
            <a:r>
              <a:rPr lang="de-DE" dirty="0" err="1" smtClean="0"/>
              <a:t>FXarmville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9" y="2016915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1" y="3907509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2" y="3783225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21" y="5331024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376755" y="2440142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180575" y="497742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?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0" y="3917891"/>
            <a:ext cx="801651" cy="9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83" y="2183526"/>
            <a:ext cx="1014353" cy="50616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23" y="2205185"/>
            <a:ext cx="1553278" cy="4628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4" y="2885697"/>
            <a:ext cx="1083806" cy="1083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18" y="2962836"/>
            <a:ext cx="1185343" cy="118534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54" y="4430846"/>
            <a:ext cx="980473" cy="98047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7" y="4194896"/>
            <a:ext cx="774440" cy="10687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4" y="5791882"/>
            <a:ext cx="1530629" cy="85886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65" y="5791881"/>
            <a:ext cx="1524606" cy="858862"/>
          </a:xfrm>
          <a:prstGeom prst="rect">
            <a:avLst/>
          </a:prstGeom>
        </p:spPr>
      </p:pic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559993232"/>
              </p:ext>
            </p:extLst>
          </p:nvPr>
        </p:nvGraphicFramePr>
        <p:xfrm>
          <a:off x="1994602" y="2694447"/>
          <a:ext cx="4383074" cy="297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3658651" y="2962836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DSL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2820838" y="4009083"/>
            <a:ext cx="119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Integration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4449023" y="4009082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IDE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3658651" y="5124570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Tooling</a:t>
            </a:r>
            <a:endParaRPr lang="de-DE" sz="1400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/>
          <a:p>
            <a:r>
              <a:rPr lang="de-DE" dirty="0" smtClean="0"/>
              <a:t>Ökosyste</a:t>
            </a:r>
            <a:r>
              <a:rPr lang="de-DE" dirty="0"/>
              <a:t>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243</Words>
  <Application>Microsoft Office PowerPoint</Application>
  <PresentationFormat>Bildschirmpräsentation (4:3)</PresentationFormat>
  <Paragraphs>122</Paragraphs>
  <Slides>19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Plaza</vt:lpstr>
      <vt:lpstr>JavaFX 2</vt:lpstr>
      <vt:lpstr>Agenda</vt:lpstr>
      <vt:lpstr>Einführung</vt:lpstr>
      <vt:lpstr>Geschichte</vt:lpstr>
      <vt:lpstr>Neuerungen ggü. Swing</vt:lpstr>
      <vt:lpstr>Einsatzmöglichkeiten</vt:lpstr>
      <vt:lpstr>Ökosystem</vt:lpstr>
      <vt:lpstr>Konzepte</vt:lpstr>
      <vt:lpstr>Scene Graph</vt:lpstr>
      <vt:lpstr>Propertys</vt:lpstr>
      <vt:lpstr>Propertys und Bindings</vt:lpstr>
      <vt:lpstr>Propertys und Events</vt:lpstr>
      <vt:lpstr>Propertys und JavaBeans</vt:lpstr>
      <vt:lpstr>Propertys und JavaBeans</vt:lpstr>
      <vt:lpstr>Propertys und JavaBeans</vt:lpstr>
      <vt:lpstr>Propertys und JavaBeans</vt:lpstr>
      <vt:lpstr>Propertys und JavaBeans</vt:lpstr>
      <vt:lpstr>Beispiele</vt:lpstr>
      <vt:lpstr>Live coding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Thiele, Michael</cp:lastModifiedBy>
  <cp:revision>144</cp:revision>
  <dcterms:created xsi:type="dcterms:W3CDTF">2012-11-20T20:06:04Z</dcterms:created>
  <dcterms:modified xsi:type="dcterms:W3CDTF">2012-11-27T15:31:57Z</dcterms:modified>
</cp:coreProperties>
</file>