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1" r:id="rId4"/>
    <p:sldId id="273" r:id="rId5"/>
    <p:sldId id="258" r:id="rId6"/>
    <p:sldId id="274" r:id="rId7"/>
    <p:sldId id="275" r:id="rId8"/>
    <p:sldId id="272" r:id="rId9"/>
    <p:sldId id="281" r:id="rId10"/>
    <p:sldId id="282" r:id="rId11"/>
    <p:sldId id="259" r:id="rId12"/>
    <p:sldId id="267" r:id="rId13"/>
    <p:sldId id="266" r:id="rId14"/>
    <p:sldId id="262" r:id="rId15"/>
    <p:sldId id="261" r:id="rId16"/>
    <p:sldId id="280" r:id="rId17"/>
    <p:sldId id="279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79303" autoAdjust="0"/>
  </p:normalViewPr>
  <p:slideViewPr>
    <p:cSldViewPr snapToGrid="0" snapToObjects="1">
      <p:cViewPr varScale="1">
        <p:scale>
          <a:sx n="73" d="100"/>
          <a:sy n="73" d="100"/>
        </p:scale>
        <p:origin x="-13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E102-0E85-45BC-BC45-BAB9D66E7EF2}" type="datetimeFigureOut">
              <a:rPr lang="de-DE" smtClean="0"/>
              <a:t>28.11.2012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38B-84CF-47D8-A987-A44818F12E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4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28.11.2012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8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Scene Graph: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Baumstruktur mit Elementen die 0..1 Parent haben können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 Primärklassen: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Scene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Node</a:t>
            </a:r>
            <a:r>
              <a:rPr lang="de-DE" baseline="0" dirty="0" smtClean="0"/>
              <a:t> (Abstrakte Basisklasse für alle Knoten im Baum)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Scene wird von Stage gekapselt -&gt; Stage äquivalent </a:t>
            </a:r>
            <a:r>
              <a:rPr lang="de-DE" baseline="0" dirty="0" err="1" smtClean="0"/>
              <a:t>Window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48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7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7"/>
            <a:ext cx="5669280" cy="583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82625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/>
              <a:t>Test</a:t>
            </a:r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7642700" y="5893351"/>
            <a:ext cx="1476000" cy="871912"/>
            <a:chOff x="6510021" y="5896010"/>
            <a:chExt cx="1476000" cy="871912"/>
          </a:xfrm>
        </p:grpSpPr>
        <p:pic>
          <p:nvPicPr>
            <p:cNvPr id="2051" name="Picture 3" descr="C:\Users\alexander.casall\Desktop\SaxSys_Logo_4c_pos.jpg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" r="76186"/>
            <a:stretch/>
          </p:blipFill>
          <p:spPr bwMode="auto">
            <a:xfrm>
              <a:off x="6965576" y="5944870"/>
              <a:ext cx="774291" cy="8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d 7" descr="Javafx_logo_color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25"/>
            <a:stretch/>
          </p:blipFill>
          <p:spPr>
            <a:xfrm>
              <a:off x="6510021" y="5896010"/>
              <a:ext cx="1476000" cy="822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chart" Target="../charts/chart1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5"/>
            <a:ext cx="6962504" cy="636633"/>
          </a:xfrm>
        </p:spPr>
        <p:txBody>
          <a:bodyPr/>
          <a:lstStyle/>
          <a:p>
            <a:r>
              <a:rPr lang="de-DE" dirty="0" smtClean="0"/>
              <a:t>FXML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957"/>
          <a:stretch/>
        </p:blipFill>
        <p:spPr bwMode="auto">
          <a:xfrm>
            <a:off x="507574" y="2964894"/>
            <a:ext cx="5086350" cy="11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26571" y="2418807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Beschreibung der Oberfläche mit XML</a:t>
            </a:r>
            <a:endParaRPr lang="de-DE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9" y="4977569"/>
            <a:ext cx="3657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1998619" y="4152894"/>
            <a:ext cx="4359907" cy="1110834"/>
            <a:chOff x="1998619" y="4152894"/>
            <a:chExt cx="4359907" cy="1110834"/>
          </a:xfrm>
        </p:grpSpPr>
        <p:cxnSp>
          <p:nvCxnSpPr>
            <p:cNvPr id="7" name="Gekrümmte Verbindung 6"/>
            <p:cNvCxnSpPr>
              <a:endCxn id="2054" idx="0"/>
            </p:cNvCxnSpPr>
            <p:nvPr/>
          </p:nvCxnSpPr>
          <p:spPr>
            <a:xfrm rot="10800000" flipV="1">
              <a:off x="1998619" y="4438277"/>
              <a:ext cx="1645918" cy="53929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/>
            <p:cNvCxnSpPr>
              <a:endCxn id="2055" idx="0"/>
            </p:cNvCxnSpPr>
            <p:nvPr/>
          </p:nvCxnSpPr>
          <p:spPr>
            <a:xfrm>
              <a:off x="3592285" y="4438277"/>
              <a:ext cx="2766241" cy="825451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V="1">
              <a:off x="3644533" y="4152894"/>
              <a:ext cx="0" cy="2853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64" y="5263728"/>
            <a:ext cx="4770323" cy="66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>
            <a:off x="2377440" y="5146766"/>
            <a:ext cx="5408023" cy="451330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693693" y="2044635"/>
            <a:ext cx="1724802" cy="908971"/>
            <a:chOff x="4693693" y="2044635"/>
            <a:chExt cx="1724802" cy="908971"/>
          </a:xfrm>
        </p:grpSpPr>
        <p:sp>
          <p:nvSpPr>
            <p:cNvPr id="15" name="Freihandform 14"/>
            <p:cNvSpPr/>
            <p:nvPr/>
          </p:nvSpPr>
          <p:spPr>
            <a:xfrm>
              <a:off x="4992933" y="2736281"/>
              <a:ext cx="91440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4693693" y="2046360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383614" y="2044635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Stage</a:t>
              </a:r>
              <a:endParaRPr lang="de-DE" sz="1400" kern="12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693693" y="2951881"/>
            <a:ext cx="1724802" cy="691646"/>
            <a:chOff x="4693693" y="2951881"/>
            <a:chExt cx="1724802" cy="691646"/>
          </a:xfrm>
        </p:grpSpPr>
        <p:sp>
          <p:nvSpPr>
            <p:cNvPr id="18" name="Ellipse 17"/>
            <p:cNvSpPr/>
            <p:nvPr/>
          </p:nvSpPr>
          <p:spPr>
            <a:xfrm>
              <a:off x="4693693" y="2953606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 18"/>
            <p:cNvSpPr/>
            <p:nvPr/>
          </p:nvSpPr>
          <p:spPr>
            <a:xfrm>
              <a:off x="5383614" y="2951881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Scene</a:t>
              </a:r>
              <a:endParaRPr lang="de-DE" sz="1400" kern="12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899127" y="5458019"/>
            <a:ext cx="3622085" cy="907246"/>
            <a:chOff x="899127" y="5458019"/>
            <a:chExt cx="3622085" cy="907246"/>
          </a:xfrm>
        </p:grpSpPr>
        <p:sp>
          <p:nvSpPr>
            <p:cNvPr id="11" name="Freihandform 10"/>
            <p:cNvSpPr/>
            <p:nvPr/>
          </p:nvSpPr>
          <p:spPr>
            <a:xfrm>
              <a:off x="2192729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1244088" y="5458019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Ellipse 23"/>
            <p:cNvSpPr/>
            <p:nvPr/>
          </p:nvSpPr>
          <p:spPr>
            <a:xfrm>
              <a:off x="899127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 24"/>
            <p:cNvSpPr/>
            <p:nvPr/>
          </p:nvSpPr>
          <p:spPr>
            <a:xfrm>
              <a:off x="1589048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MeineKomponente</a:t>
              </a:r>
              <a:endParaRPr lang="de-DE" sz="14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6410" y="5675344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 26"/>
            <p:cNvSpPr/>
            <p:nvPr/>
          </p:nvSpPr>
          <p:spPr>
            <a:xfrm>
              <a:off x="3486331" y="5673619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TextField</a:t>
              </a:r>
              <a:endParaRPr lang="de-DE" sz="1400" kern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796410" y="3643527"/>
            <a:ext cx="5519368" cy="907246"/>
            <a:chOff x="2796410" y="3643527"/>
            <a:chExt cx="5519368" cy="907246"/>
          </a:xfrm>
        </p:grpSpPr>
        <p:sp>
          <p:nvSpPr>
            <p:cNvPr id="9" name="Freihandform 8"/>
            <p:cNvSpPr/>
            <p:nvPr/>
          </p:nvSpPr>
          <p:spPr>
            <a:xfrm>
              <a:off x="5038653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1897282" y="109524"/>
                  </a:lnTo>
                  <a:lnTo>
                    <a:pt x="1897282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 13"/>
            <p:cNvSpPr/>
            <p:nvPr/>
          </p:nvSpPr>
          <p:spPr>
            <a:xfrm>
              <a:off x="3141371" y="3643527"/>
              <a:ext cx="1897282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7282" y="0"/>
                  </a:moveTo>
                  <a:lnTo>
                    <a:pt x="1897282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19"/>
            <p:cNvSpPr/>
            <p:nvPr/>
          </p:nvSpPr>
          <p:spPr>
            <a:xfrm>
              <a:off x="2796410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 20"/>
            <p:cNvSpPr/>
            <p:nvPr/>
          </p:nvSpPr>
          <p:spPr>
            <a:xfrm>
              <a:off x="3486331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Pane</a:t>
              </a:r>
              <a:endParaRPr lang="de-DE" sz="1400" kern="12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590976" y="3860852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ihandform 30"/>
            <p:cNvSpPr/>
            <p:nvPr/>
          </p:nvSpPr>
          <p:spPr>
            <a:xfrm>
              <a:off x="7280897" y="3859127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StackPane</a:t>
              </a:r>
              <a:endParaRPr lang="de-DE" sz="14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847769" y="4550773"/>
            <a:ext cx="7416650" cy="907246"/>
            <a:chOff x="1847769" y="4550773"/>
            <a:chExt cx="7416650" cy="907246"/>
          </a:xfrm>
        </p:grpSpPr>
        <p:sp>
          <p:nvSpPr>
            <p:cNvPr id="7" name="Freihandform 6"/>
            <p:cNvSpPr/>
            <p:nvPr/>
          </p:nvSpPr>
          <p:spPr>
            <a:xfrm>
              <a:off x="6935936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 7"/>
            <p:cNvSpPr/>
            <p:nvPr/>
          </p:nvSpPr>
          <p:spPr>
            <a:xfrm>
              <a:off x="5987295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 9"/>
            <p:cNvSpPr/>
            <p:nvPr/>
          </p:nvSpPr>
          <p:spPr>
            <a:xfrm>
              <a:off x="3141371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9524"/>
                  </a:lnTo>
                  <a:lnTo>
                    <a:pt x="948641" y="109524"/>
                  </a:lnTo>
                  <a:lnTo>
                    <a:pt x="948641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 12"/>
            <p:cNvSpPr/>
            <p:nvPr/>
          </p:nvSpPr>
          <p:spPr>
            <a:xfrm>
              <a:off x="2192729" y="4550773"/>
              <a:ext cx="948641" cy="2173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8641" y="0"/>
                  </a:moveTo>
                  <a:lnTo>
                    <a:pt x="948641" y="109524"/>
                  </a:lnTo>
                  <a:lnTo>
                    <a:pt x="0" y="109524"/>
                  </a:lnTo>
                  <a:lnTo>
                    <a:pt x="0" y="21732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Ellipse 21"/>
            <p:cNvSpPr/>
            <p:nvPr/>
          </p:nvSpPr>
          <p:spPr>
            <a:xfrm>
              <a:off x="1847769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ihandform 22"/>
            <p:cNvSpPr/>
            <p:nvPr/>
          </p:nvSpPr>
          <p:spPr>
            <a:xfrm>
              <a:off x="2537690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Group</a:t>
              </a:r>
              <a:endParaRPr lang="de-DE" sz="1400" kern="12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745051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ihandform 28"/>
            <p:cNvSpPr/>
            <p:nvPr/>
          </p:nvSpPr>
          <p:spPr>
            <a:xfrm>
              <a:off x="4434973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Label</a:t>
              </a:r>
              <a:endParaRPr lang="de-DE" sz="1400" kern="12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642334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ihandform 32"/>
            <p:cNvSpPr/>
            <p:nvPr/>
          </p:nvSpPr>
          <p:spPr>
            <a:xfrm>
              <a:off x="6332255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Rectangle</a:t>
              </a:r>
              <a:endParaRPr lang="de-DE" sz="1400" kern="12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539617" y="4768098"/>
              <a:ext cx="689921" cy="6899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ihandform 34"/>
            <p:cNvSpPr/>
            <p:nvPr/>
          </p:nvSpPr>
          <p:spPr>
            <a:xfrm>
              <a:off x="8229538" y="4766373"/>
              <a:ext cx="1034881" cy="689921"/>
            </a:xfrm>
            <a:custGeom>
              <a:avLst/>
              <a:gdLst>
                <a:gd name="connsiteX0" fmla="*/ 0 w 1034881"/>
                <a:gd name="connsiteY0" fmla="*/ 0 h 689921"/>
                <a:gd name="connsiteX1" fmla="*/ 1034881 w 1034881"/>
                <a:gd name="connsiteY1" fmla="*/ 0 h 689921"/>
                <a:gd name="connsiteX2" fmla="*/ 1034881 w 1034881"/>
                <a:gd name="connsiteY2" fmla="*/ 689921 h 689921"/>
                <a:gd name="connsiteX3" fmla="*/ 0 w 1034881"/>
                <a:gd name="connsiteY3" fmla="*/ 689921 h 689921"/>
                <a:gd name="connsiteX4" fmla="*/ 0 w 1034881"/>
                <a:gd name="connsiteY4" fmla="*/ 0 h 6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81" h="689921">
                  <a:moveTo>
                    <a:pt x="0" y="0"/>
                  </a:moveTo>
                  <a:lnTo>
                    <a:pt x="1034881" y="0"/>
                  </a:lnTo>
                  <a:lnTo>
                    <a:pt x="1034881" y="689921"/>
                  </a:lnTo>
                  <a:lnTo>
                    <a:pt x="0" y="6899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smtClean="0"/>
                <a:t>Button</a:t>
              </a:r>
              <a:endParaRPr lang="de-DE" sz="1400" kern="1200" dirty="0"/>
            </a:p>
          </p:txBody>
        </p:sp>
      </p:grp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130641" y="3677662"/>
            <a:ext cx="8616337" cy="307777"/>
            <a:chOff x="130641" y="3650767"/>
            <a:chExt cx="8616337" cy="307777"/>
          </a:xfrm>
        </p:grpSpPr>
        <p:sp>
          <p:nvSpPr>
            <p:cNvPr id="5" name="Textfeld 4"/>
            <p:cNvSpPr txBox="1"/>
            <p:nvPr/>
          </p:nvSpPr>
          <p:spPr>
            <a:xfrm>
              <a:off x="130641" y="3650767"/>
              <a:ext cx="2568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/>
                <a:t>extends</a:t>
              </a:r>
              <a:r>
                <a:rPr lang="de-DE" sz="1400" b="1" dirty="0"/>
                <a:t> </a:t>
              </a:r>
              <a:r>
                <a:rPr lang="de-DE" sz="1400" dirty="0" err="1"/>
                <a:t>javafx.scene.Node</a:t>
              </a:r>
              <a:endParaRPr lang="de-DE" sz="1400" dirty="0"/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215153" y="3686627"/>
              <a:ext cx="8531825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27556" y="4013170"/>
            <a:ext cx="3134846" cy="1613647"/>
            <a:chOff x="4458649" y="5081202"/>
            <a:chExt cx="1237709" cy="689921"/>
          </a:xfrm>
        </p:grpSpPr>
        <p:sp>
          <p:nvSpPr>
            <p:cNvPr id="12" name="Ellipse 11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285089" y="4855444"/>
            <a:ext cx="1237709" cy="689921"/>
            <a:chOff x="1186474" y="5214044"/>
            <a:chExt cx="1237709" cy="689921"/>
          </a:xfrm>
        </p:grpSpPr>
        <p:sp>
          <p:nvSpPr>
            <p:cNvPr id="6" name="Ellipse 5"/>
            <p:cNvSpPr/>
            <p:nvPr/>
          </p:nvSpPr>
          <p:spPr>
            <a:xfrm>
              <a:off x="1186474" y="5214044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74167" y="5346368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4" y="3287032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188219" y="2462895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Notifikationen über Änderungen (Events)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16894" y="4013169"/>
            <a:ext cx="3134846" cy="1613647"/>
            <a:chOff x="4458649" y="5081202"/>
            <a:chExt cx="1237709" cy="689921"/>
          </a:xfrm>
        </p:grpSpPr>
        <p:sp>
          <p:nvSpPr>
            <p:cNvPr id="20" name="Ellipse 19"/>
            <p:cNvSpPr/>
            <p:nvPr/>
          </p:nvSpPr>
          <p:spPr>
            <a:xfrm>
              <a:off x="4458649" y="5081202"/>
              <a:ext cx="1237709" cy="6899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656280" y="5205602"/>
              <a:ext cx="884924" cy="197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bg1"/>
                  </a:solidFill>
                </a:rPr>
                <a:t>StringProperty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574427" y="4855443"/>
            <a:ext cx="1237709" cy="689921"/>
            <a:chOff x="4472809" y="4950272"/>
            <a:chExt cx="1237709" cy="689921"/>
          </a:xfrm>
        </p:grpSpPr>
        <p:sp>
          <p:nvSpPr>
            <p:cNvPr id="23" name="Ellipse 22"/>
            <p:cNvSpPr/>
            <p:nvPr/>
          </p:nvSpPr>
          <p:spPr>
            <a:xfrm>
              <a:off x="4472809" y="4950272"/>
              <a:ext cx="1237709" cy="689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660502" y="5082596"/>
              <a:ext cx="8579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</a:rPr>
                <a:t>String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" descr="Datei:Antenne sym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72" y="3287031"/>
            <a:ext cx="660764" cy="9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>
            <a:stCxn id="12" idx="6"/>
            <a:endCxn id="20" idx="2"/>
          </p:cNvCxnSpPr>
          <p:nvPr/>
        </p:nvCxnSpPr>
        <p:spPr>
          <a:xfrm flipV="1">
            <a:off x="3462402" y="4819993"/>
            <a:ext cx="215449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728902" y="48568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296969" y="4109280"/>
            <a:ext cx="471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rPr>
              <a:t>=</a:t>
            </a:r>
            <a:endParaRPr lang="de-DE" sz="6000" dirty="0">
              <a:solidFill>
                <a:schemeClr val="bg2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47" name="Gekrümmte Verbindung 46"/>
          <p:cNvCxnSpPr>
            <a:stCxn id="3074" idx="0"/>
          </p:cNvCxnSpPr>
          <p:nvPr/>
        </p:nvCxnSpPr>
        <p:spPr>
          <a:xfrm rot="5400000" flipH="1" flipV="1">
            <a:off x="1823805" y="2894439"/>
            <a:ext cx="454805" cy="330382"/>
          </a:xfrm>
          <a:prstGeom prst="curvedConnector3">
            <a:avLst>
              <a:gd name="adj1" fmla="val 50000"/>
            </a:avLst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25" idx="0"/>
          </p:cNvCxnSpPr>
          <p:nvPr/>
        </p:nvCxnSpPr>
        <p:spPr>
          <a:xfrm rot="16200000" flipV="1">
            <a:off x="6741335" y="2853012"/>
            <a:ext cx="454804" cy="413234"/>
          </a:xfrm>
          <a:prstGeom prst="curvedConnector3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endParaRPr lang="de-DE" sz="240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799174"/>
            <a:ext cx="2797008" cy="87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3" y="4426493"/>
            <a:ext cx="7369009" cy="13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9726" y="3451695"/>
            <a:ext cx="4466946" cy="376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Direkte Aktionen auf Änderungen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4" y="2043723"/>
            <a:ext cx="4052047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456826" y="3908612"/>
            <a:ext cx="833504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57199" y="2039469"/>
            <a:ext cx="4172527" cy="1689848"/>
          </a:xfrm>
          <a:prstGeom prst="rect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0171"/>
            <a:ext cx="7379277" cy="251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JavaBean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8" y="3147452"/>
            <a:ext cx="39338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Erweiterung durch Property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20" y="3182465"/>
            <a:ext cx="55911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Anpassung der Zugriffe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57" y="3161461"/>
            <a:ext cx="6067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Property sichtbar machen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8" y="3147171"/>
            <a:ext cx="6124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199" y="1618124"/>
            <a:ext cx="8386759" cy="1080247"/>
          </a:xfrm>
        </p:spPr>
        <p:txBody>
          <a:bodyPr>
            <a:normAutofit fontScale="92500" lnSpcReduction="20000"/>
          </a:bodyPr>
          <a:lstStyle/>
          <a:p>
            <a:endParaRPr lang="de-DE" sz="3200" dirty="0" smtClean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ReadOnly</a:t>
            </a:r>
            <a:r>
              <a:rPr lang="de-DE" sz="3200" dirty="0" smtClean="0"/>
              <a:t> auch möglich</a:t>
            </a:r>
          </a:p>
          <a:p>
            <a:pPr marL="0" indent="0">
              <a:buNone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JavaBeans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780327" y="3144648"/>
            <a:ext cx="6067426" cy="3419475"/>
            <a:chOff x="1672758" y="2929498"/>
            <a:chExt cx="6067426" cy="3419475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759" y="2929498"/>
              <a:ext cx="606742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rade Verbindung 3"/>
            <p:cNvCxnSpPr/>
            <p:nvPr/>
          </p:nvCxnSpPr>
          <p:spPr>
            <a:xfrm>
              <a:off x="1672759" y="4814047"/>
              <a:ext cx="3939147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V="1">
              <a:off x="1672758" y="4814047"/>
              <a:ext cx="3939148" cy="564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smtClean="0"/>
              <a:t>Ökosystem</a:t>
            </a:r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Trennung GUI / Implementierung</a:t>
            </a:r>
            <a:endParaRPr lang="de-DE" dirty="0" smtClean="0"/>
          </a:p>
          <a:p>
            <a:pPr lvl="1"/>
            <a:r>
              <a:rPr lang="de-DE" dirty="0" smtClean="0"/>
              <a:t>Scene Graph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 - </a:t>
            </a:r>
            <a:r>
              <a:rPr lang="de-DE" dirty="0" err="1" smtClean="0"/>
              <a:t>FXarmville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539022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539022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69" y="2016915"/>
            <a:ext cx="633449" cy="45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Einsatzmöglichkeiten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://files.softicons.com/download/system-icons/phuzion-icons-by-kyo-tux/png/256/Window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1" y="3907509"/>
            <a:ext cx="1107586" cy="11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QAvdSEh9G0Q/TZEutMh_BFI/AAAAAAAAAMc/ezrXzXHX6dM/s1600/ma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2" y="3783225"/>
            <a:ext cx="924909" cy="10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etfile9.posterous.com/getfile/files.posterous.com/temp-2010-06-17/tialljHdrkatAIavItaEkgAHFzGytbvcfvzEsBGckEIAcCqdjjHyjcgfldgy/browser-logo-major.png.scaled5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21" y="5331024"/>
            <a:ext cx="1629388" cy="11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376755" y="2440142"/>
            <a:ext cx="1890981" cy="1124799"/>
            <a:chOff x="3440998" y="4976579"/>
            <a:chExt cx="1890981" cy="1124799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440998" y="4976579"/>
              <a:ext cx="1890981" cy="1124799"/>
              <a:chOff x="3408938" y="5049426"/>
              <a:chExt cx="1890981" cy="112479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08938" y="5049426"/>
                <a:ext cx="1800076" cy="1001969"/>
              </a:xfrm>
              <a:prstGeom prst="ellipse">
                <a:avLst/>
              </a:prstGeom>
              <a:ln w="31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36" name="Picture 12" descr="http://www.stealth-commando.de/images/news-pics/42_1305842338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949" y="5070255"/>
                <a:ext cx="1103970" cy="110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://www.heredis.com/wp-content/themes/heredis/iphone/ios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657" y="5392947"/>
                <a:ext cx="812645" cy="551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feld 8"/>
            <p:cNvSpPr txBox="1"/>
            <p:nvPr/>
          </p:nvSpPr>
          <p:spPr>
            <a:xfrm>
              <a:off x="4180575" y="497742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</a:rPr>
                <a:t>?</a:t>
              </a:r>
              <a:endParaRPr lang="de-DE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0" y="3917891"/>
            <a:ext cx="801651" cy="9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Einführung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3" y="2183526"/>
            <a:ext cx="1014353" cy="50616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3" y="2205185"/>
            <a:ext cx="1553278" cy="4628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4" y="2885697"/>
            <a:ext cx="1083806" cy="1083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18" y="2962836"/>
            <a:ext cx="1185343" cy="118534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54" y="4430846"/>
            <a:ext cx="980473" cy="98047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7" y="4194896"/>
            <a:ext cx="774440" cy="10687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4" y="5791882"/>
            <a:ext cx="1530629" cy="85886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65" y="5791881"/>
            <a:ext cx="1524606" cy="858862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59993232"/>
              </p:ext>
            </p:extLst>
          </p:nvPr>
        </p:nvGraphicFramePr>
        <p:xfrm>
          <a:off x="1994602" y="2694447"/>
          <a:ext cx="4383074" cy="297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3658651" y="2962836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DSL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2820838" y="4009083"/>
            <a:ext cx="119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Integration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449023" y="4009082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IDE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658651" y="5124570"/>
            <a:ext cx="1056777" cy="27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Tooling</a:t>
            </a:r>
            <a:endParaRPr lang="de-DE" sz="1400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508377" cy="551723"/>
          </a:xfrm>
        </p:spPr>
        <p:txBody>
          <a:bodyPr/>
          <a:lstStyle/>
          <a:p>
            <a:r>
              <a:rPr lang="de-DE" dirty="0" smtClean="0"/>
              <a:t>Ökosyste</a:t>
            </a:r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05676"/>
            <a:ext cx="6962504" cy="897890"/>
          </a:xfrm>
        </p:spPr>
        <p:txBody>
          <a:bodyPr/>
          <a:lstStyle/>
          <a:p>
            <a:r>
              <a:rPr lang="de-DE" dirty="0" smtClean="0"/>
              <a:t>Möglichkeit der Trennung GUI / Implementierung</a:t>
            </a:r>
            <a:endParaRPr lang="de-DE" dirty="0"/>
          </a:p>
        </p:txBody>
      </p:sp>
      <p:sp>
        <p:nvSpPr>
          <p:cNvPr id="4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56826" y="696177"/>
            <a:ext cx="6508750" cy="7270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 smtClean="0">
                <a:solidFill>
                  <a:schemeClr val="bg2"/>
                </a:solidFill>
              </a:rPr>
              <a:t>Konzepte</a:t>
            </a:r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287382" y="2681855"/>
            <a:ext cx="3553098" cy="1171690"/>
            <a:chOff x="-271683" y="2820863"/>
            <a:chExt cx="4302696" cy="1418881"/>
          </a:xfrm>
        </p:grpSpPr>
        <p:sp>
          <p:nvSpPr>
            <p:cNvPr id="6" name="Fensterinhalt vertikal verschieben 5"/>
            <p:cNvSpPr/>
            <p:nvPr/>
          </p:nvSpPr>
          <p:spPr>
            <a:xfrm>
              <a:off x="411410" y="3278780"/>
              <a:ext cx="2683408" cy="960964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FXML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-271683" y="2820863"/>
              <a:ext cx="4302696" cy="44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Beschreibung der Oberfläche</a:t>
              </a:r>
              <a:endParaRPr lang="de-DE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156755" y="4735183"/>
            <a:ext cx="3749040" cy="1971686"/>
            <a:chOff x="4474029" y="3416361"/>
            <a:chExt cx="3749040" cy="1971686"/>
          </a:xfrm>
        </p:grpSpPr>
        <p:sp>
          <p:nvSpPr>
            <p:cNvPr id="36" name="Rechteck 35"/>
            <p:cNvSpPr/>
            <p:nvPr/>
          </p:nvSpPr>
          <p:spPr>
            <a:xfrm>
              <a:off x="5381255" y="4062692"/>
              <a:ext cx="1809206" cy="1325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Klasse</a:t>
              </a:r>
              <a:endParaRPr lang="de-DE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4474029" y="3416361"/>
              <a:ext cx="374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Implementierung der Logik z.B. Aktionen auf Maus Klick</a:t>
              </a:r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600201" y="3545004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chemeClr val="bg2"/>
                </a:solidFill>
              </a:rPr>
              <a:t>+</a:t>
            </a:r>
            <a:endParaRPr lang="de-DE" sz="8800" dirty="0">
              <a:solidFill>
                <a:schemeClr val="bg2"/>
              </a:solidFill>
            </a:endParaRPr>
          </a:p>
        </p:txBody>
      </p:sp>
      <p:pic>
        <p:nvPicPr>
          <p:cNvPr id="1029" name="Picture 5" descr="http://docs.oracle.com/javafx/2/get_started/img/login_fxm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6" y="2982249"/>
            <a:ext cx="2610677" cy="26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879669" y="3553711"/>
            <a:ext cx="992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25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336</Words>
  <Application>Microsoft Office PowerPoint</Application>
  <PresentationFormat>Bildschirmpräsentation (4:3)</PresentationFormat>
  <Paragraphs>136</Paragraphs>
  <Slides>19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Plaza</vt:lpstr>
      <vt:lpstr>JavaFX 2</vt:lpstr>
      <vt:lpstr>Agenda</vt:lpstr>
      <vt:lpstr>Einführung</vt:lpstr>
      <vt:lpstr>Geschichte</vt:lpstr>
      <vt:lpstr>Neuerungen ggü. Swing</vt:lpstr>
      <vt:lpstr>Einsatzmöglichkeiten</vt:lpstr>
      <vt:lpstr>Ökosystem</vt:lpstr>
      <vt:lpstr>Konzepte</vt:lpstr>
      <vt:lpstr>Möglichkeit der Trennung GUI / Implementierung</vt:lpstr>
      <vt:lpstr>FXML</vt:lpstr>
      <vt:lpstr>Scene Graph</vt:lpstr>
      <vt:lpstr>Propertys</vt:lpstr>
      <vt:lpstr>Propertys und Bindings</vt:lpstr>
      <vt:lpstr>Propertys und Events</vt:lpstr>
      <vt:lpstr>Propertys und JavaBeans</vt:lpstr>
      <vt:lpstr>Propertys und JavaBeans</vt:lpstr>
      <vt:lpstr>Propertys und JavaBeans</vt:lpstr>
      <vt:lpstr>Propertys und JavaBeans</vt:lpstr>
      <vt:lpstr>Propertys und JavaBeans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Casall, Alexander</cp:lastModifiedBy>
  <cp:revision>161</cp:revision>
  <dcterms:created xsi:type="dcterms:W3CDTF">2012-11-20T20:06:04Z</dcterms:created>
  <dcterms:modified xsi:type="dcterms:W3CDTF">2012-11-28T12:36:41Z</dcterms:modified>
</cp:coreProperties>
</file>