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1" r:id="rId4"/>
    <p:sldId id="273" r:id="rId5"/>
    <p:sldId id="258" r:id="rId6"/>
    <p:sldId id="274" r:id="rId7"/>
    <p:sldId id="275" r:id="rId8"/>
    <p:sldId id="272" r:id="rId9"/>
    <p:sldId id="259" r:id="rId10"/>
    <p:sldId id="267" r:id="rId11"/>
    <p:sldId id="266" r:id="rId12"/>
    <p:sldId id="262" r:id="rId13"/>
    <p:sldId id="261" r:id="rId14"/>
    <p:sldId id="280" r:id="rId15"/>
    <p:sldId id="279" r:id="rId16"/>
    <p:sldId id="278" r:id="rId17"/>
    <p:sldId id="277" r:id="rId18"/>
    <p:sldId id="26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79303" autoAdjust="0"/>
  </p:normalViewPr>
  <p:slideViewPr>
    <p:cSldViewPr snapToGrid="0" snapToObjects="1">
      <p:cViewPr varScale="1">
        <p:scale>
          <a:sx n="106" d="100"/>
          <a:sy n="106" d="100"/>
        </p:scale>
        <p:origin x="-11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6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35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E102-0E85-45BC-BC45-BAB9D66E7EF2}" type="datetimeFigureOut">
              <a:rPr lang="de-DE" smtClean="0"/>
              <a:t>27.11.2012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6238B-84CF-47D8-A987-A44818F12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344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4795D-47E8-774D-9ED5-0B5304BFB957}" type="datetimeFigureOut">
              <a:rPr lang="de-DE" smtClean="0"/>
              <a:t>27.11.2012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91994-E55D-CE4B-A805-5346FBD73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61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58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48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7"/>
            <a:ext cx="5669280" cy="583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51665B-C24A-4702-B522-6A4334602E03}" type="datetimeFigureOut">
              <a:rPr lang="en-US" smtClean="0"/>
              <a:t>11/27/2012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508377" cy="551723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82625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/>
              <a:t>Test</a:t>
            </a:r>
            <a:endParaRPr lang="de-DE" dirty="0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7642700" y="5893351"/>
            <a:ext cx="1476000" cy="871912"/>
            <a:chOff x="6510021" y="5896010"/>
            <a:chExt cx="1476000" cy="871912"/>
          </a:xfrm>
        </p:grpSpPr>
        <p:pic>
          <p:nvPicPr>
            <p:cNvPr id="2051" name="Picture 3" descr="C:\Users\alexander.casall\Desktop\SaxSys_Logo_4c_pos.jpg"/>
            <p:cNvPicPr>
              <a:picLocks noChangeAspect="1" noChangeArrowheads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" r="76186"/>
            <a:stretch/>
          </p:blipFill>
          <p:spPr bwMode="auto">
            <a:xfrm>
              <a:off x="6965576" y="5944870"/>
              <a:ext cx="774291" cy="823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Bild 7" descr="Javafx_logo_color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325"/>
            <a:stretch/>
          </p:blipFill>
          <p:spPr>
            <a:xfrm>
              <a:off x="6510021" y="5896010"/>
              <a:ext cx="1476000" cy="8229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3388"/>
            <a:ext cx="650837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Bild 7" descr="Javafx_logo_color.png"/>
          <p:cNvPicPr>
            <a:picLocks noChangeAspect="1"/>
          </p:cNvPicPr>
          <p:nvPr userDrawn="1"/>
        </p:nvPicPr>
        <p:blipFill>
          <a:blip r:embed="rId2" cstate="email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06" y="682717"/>
            <a:ext cx="1645920" cy="822960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457200" y="1595438"/>
            <a:ext cx="6508750" cy="319087"/>
          </a:xfrm>
        </p:spPr>
        <p:txBody>
          <a:bodyPr/>
          <a:lstStyle/>
          <a:p>
            <a:pPr lvl="0"/>
            <a:r>
              <a:rPr lang="de-DE" dirty="0" smtClean="0"/>
              <a:t> Mastertext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67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69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  <p:sldLayoutId id="2147483966" r:id="rId18"/>
    <p:sldLayoutId id="2147483967" r:id="rId19"/>
    <p:sldLayoutId id="2147483968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fx/overview/faq-1446554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JavaFX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Swing war gestern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0"/>
    </mc:Choice>
    <mc:Fallback xmlns="">
      <p:transition xmlns:p14="http://schemas.microsoft.com/office/powerpoint/2010/main" spd="slow" advTm="50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327556" y="4013170"/>
            <a:ext cx="3134846" cy="1613647"/>
            <a:chOff x="4458649" y="5081202"/>
            <a:chExt cx="1237709" cy="689921"/>
          </a:xfrm>
        </p:grpSpPr>
        <p:sp>
          <p:nvSpPr>
            <p:cNvPr id="12" name="Ellipse 11"/>
            <p:cNvSpPr/>
            <p:nvPr/>
          </p:nvSpPr>
          <p:spPr>
            <a:xfrm>
              <a:off x="4458649" y="5081202"/>
              <a:ext cx="1237709" cy="6899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56280" y="5205602"/>
              <a:ext cx="884924" cy="197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bg1"/>
                  </a:solidFill>
                </a:rPr>
                <a:t>StringProperty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1285089" y="4855444"/>
            <a:ext cx="1237709" cy="689921"/>
            <a:chOff x="1186474" y="5214044"/>
            <a:chExt cx="1237709" cy="689921"/>
          </a:xfrm>
        </p:grpSpPr>
        <p:sp>
          <p:nvSpPr>
            <p:cNvPr id="6" name="Ellipse 5"/>
            <p:cNvSpPr/>
            <p:nvPr/>
          </p:nvSpPr>
          <p:spPr>
            <a:xfrm>
              <a:off x="1186474" y="5214044"/>
              <a:ext cx="1237709" cy="689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374167" y="5346368"/>
              <a:ext cx="8579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</a:rPr>
                <a:t>String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 descr="Datei:Antenne sym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34" y="3287032"/>
            <a:ext cx="660764" cy="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2188219" y="2462895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Notifikationen über Änderungen (Events)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5616894" y="4013169"/>
            <a:ext cx="3134846" cy="1613647"/>
            <a:chOff x="4458649" y="5081202"/>
            <a:chExt cx="1237709" cy="689921"/>
          </a:xfrm>
        </p:grpSpPr>
        <p:sp>
          <p:nvSpPr>
            <p:cNvPr id="20" name="Ellipse 19"/>
            <p:cNvSpPr/>
            <p:nvPr/>
          </p:nvSpPr>
          <p:spPr>
            <a:xfrm>
              <a:off x="4458649" y="5081202"/>
              <a:ext cx="1237709" cy="6899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656280" y="5205602"/>
              <a:ext cx="884924" cy="197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bg1"/>
                  </a:solidFill>
                </a:rPr>
                <a:t>StringProperty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574427" y="4855443"/>
            <a:ext cx="1237709" cy="689921"/>
            <a:chOff x="4472809" y="4950272"/>
            <a:chExt cx="1237709" cy="689921"/>
          </a:xfrm>
        </p:grpSpPr>
        <p:sp>
          <p:nvSpPr>
            <p:cNvPr id="23" name="Ellipse 22"/>
            <p:cNvSpPr/>
            <p:nvPr/>
          </p:nvSpPr>
          <p:spPr>
            <a:xfrm>
              <a:off x="4472809" y="4950272"/>
              <a:ext cx="1237709" cy="689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660502" y="5082596"/>
              <a:ext cx="8579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</a:rPr>
                <a:t>String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ture 2" descr="Datei:Antenne sym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72" y="3287031"/>
            <a:ext cx="660764" cy="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/>
          <p:cNvCxnSpPr>
            <a:stCxn id="12" idx="6"/>
            <a:endCxn id="20" idx="2"/>
          </p:cNvCxnSpPr>
          <p:nvPr/>
        </p:nvCxnSpPr>
        <p:spPr>
          <a:xfrm flipV="1">
            <a:off x="3462402" y="4819993"/>
            <a:ext cx="215449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728902" y="485689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Databinding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296969" y="4109280"/>
            <a:ext cx="471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>
                <a:solidFill>
                  <a:schemeClr val="bg2"/>
                </a:solidFill>
                <a:latin typeface="Angsana New" pitchFamily="18" charset="-34"/>
                <a:cs typeface="Angsana New" pitchFamily="18" charset="-34"/>
              </a:rPr>
              <a:t>=</a:t>
            </a:r>
            <a:endParaRPr lang="de-DE" sz="6000" dirty="0">
              <a:solidFill>
                <a:schemeClr val="bg2"/>
              </a:solidFill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47" name="Gekrümmte Verbindung 46"/>
          <p:cNvCxnSpPr>
            <a:stCxn id="3074" idx="0"/>
          </p:cNvCxnSpPr>
          <p:nvPr/>
        </p:nvCxnSpPr>
        <p:spPr>
          <a:xfrm rot="5400000" flipH="1" flipV="1">
            <a:off x="1823805" y="2894439"/>
            <a:ext cx="454805" cy="330382"/>
          </a:xfrm>
          <a:prstGeom prst="curvedConnector3">
            <a:avLst>
              <a:gd name="adj1" fmla="val 50000"/>
            </a:avLst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25" idx="0"/>
          </p:cNvCxnSpPr>
          <p:nvPr/>
        </p:nvCxnSpPr>
        <p:spPr>
          <a:xfrm rot="16200000" flipV="1">
            <a:off x="6741335" y="2853012"/>
            <a:ext cx="454804" cy="413234"/>
          </a:xfrm>
          <a:prstGeom prst="curvedConnector3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3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Bindings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1"/>
            <a:ext cx="8351803" cy="2019469"/>
          </a:xfrm>
        </p:spPr>
        <p:txBody>
          <a:bodyPr>
            <a:normAutofit/>
          </a:bodyPr>
          <a:lstStyle/>
          <a:p>
            <a:r>
              <a:rPr lang="de-DE" sz="2400" dirty="0" smtClean="0"/>
              <a:t>Relationen zwischen </a:t>
            </a:r>
            <a:r>
              <a:rPr lang="de-DE" sz="2400" dirty="0" err="1" smtClean="0"/>
              <a:t>Propertys</a:t>
            </a:r>
            <a:endParaRPr lang="de-DE" sz="2400" dirty="0" smtClean="0"/>
          </a:p>
          <a:p>
            <a:r>
              <a:rPr lang="de-DE" sz="2400" dirty="0" smtClean="0"/>
              <a:t>Änderungen an gebundenen </a:t>
            </a:r>
            <a:r>
              <a:rPr lang="de-DE" sz="2400" dirty="0" err="1" smtClean="0"/>
              <a:t>Propertys</a:t>
            </a:r>
            <a:r>
              <a:rPr lang="de-DE" sz="2400" dirty="0" smtClean="0"/>
              <a:t> wirken sich auf den Bindungspartner aus</a:t>
            </a:r>
          </a:p>
          <a:p>
            <a:endParaRPr lang="de-DE" sz="240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41" y="1799174"/>
            <a:ext cx="2797008" cy="87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6060141" y="4565847"/>
            <a:ext cx="2797008" cy="1016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26" y="4565847"/>
            <a:ext cx="5602942" cy="1016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456826" y="3908612"/>
            <a:ext cx="833504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9726" y="3478590"/>
            <a:ext cx="4466946" cy="3762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Direkte </a:t>
            </a:r>
            <a:r>
              <a:rPr lang="de-DE" dirty="0" smtClean="0"/>
              <a:t>Aktionen auf Änderungen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824" y="2151303"/>
            <a:ext cx="4052047" cy="1357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5" y="4034111"/>
            <a:ext cx="7337332" cy="210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7"/>
          <p:cNvCxnSpPr/>
          <p:nvPr/>
        </p:nvCxnSpPr>
        <p:spPr>
          <a:xfrm>
            <a:off x="456826" y="3908612"/>
            <a:ext cx="833504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57199" y="2066364"/>
            <a:ext cx="4172527" cy="1689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1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</a:t>
            </a:r>
            <a:r>
              <a:rPr lang="de-DE" sz="3200" dirty="0" smtClean="0"/>
              <a:t>JavaBean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48" y="3147452"/>
            <a:ext cx="39338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29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</a:t>
            </a:r>
            <a:r>
              <a:rPr lang="de-DE" sz="3200" dirty="0" smtClean="0"/>
              <a:t>Erweiterung durch Property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20" y="3182465"/>
            <a:ext cx="55911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</a:t>
            </a:r>
            <a:r>
              <a:rPr lang="de-DE" sz="3200" dirty="0" smtClean="0"/>
              <a:t>Anpassung der Zugriffe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57" y="3161461"/>
            <a:ext cx="60674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</a:t>
            </a:r>
            <a:r>
              <a:rPr lang="de-DE" sz="3200" dirty="0" smtClean="0"/>
              <a:t>Property sichtbar machen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98" y="3147171"/>
            <a:ext cx="61245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</a:t>
            </a:r>
            <a:r>
              <a:rPr lang="de-DE" sz="3200" dirty="0" err="1" smtClean="0"/>
              <a:t>ReadOnly</a:t>
            </a:r>
            <a:r>
              <a:rPr lang="de-DE" sz="3200" dirty="0" smtClean="0"/>
              <a:t> auch möglich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780327" y="3144648"/>
            <a:ext cx="6067426" cy="3419475"/>
            <a:chOff x="1672758" y="2929498"/>
            <a:chExt cx="6067426" cy="3419475"/>
          </a:xfrm>
        </p:grpSpPr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759" y="2929498"/>
              <a:ext cx="6067425" cy="3419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Gerade Verbindung 3"/>
            <p:cNvCxnSpPr/>
            <p:nvPr/>
          </p:nvCxnSpPr>
          <p:spPr>
            <a:xfrm>
              <a:off x="1672759" y="4814047"/>
              <a:ext cx="3939147" cy="5647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flipV="1">
              <a:off x="1672758" y="4814047"/>
              <a:ext cx="3939148" cy="5647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Multi-Touch</a:t>
            </a:r>
          </a:p>
          <a:p>
            <a:r>
              <a:rPr lang="de-DE" dirty="0" err="1" smtClean="0"/>
              <a:t>Pong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292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Kurzes zeigen des Fachmodells</a:t>
            </a:r>
          </a:p>
          <a:p>
            <a:r>
              <a:rPr lang="de-DE" dirty="0" smtClean="0"/>
              <a:t>Effekte</a:t>
            </a:r>
          </a:p>
          <a:p>
            <a:r>
              <a:rPr lang="de-DE" dirty="0" smtClean="0"/>
              <a:t>Animationen</a:t>
            </a:r>
          </a:p>
          <a:p>
            <a:r>
              <a:rPr lang="de-DE" dirty="0" smtClean="0"/>
              <a:t>Timelines</a:t>
            </a:r>
          </a:p>
          <a:p>
            <a:r>
              <a:rPr lang="de-DE" dirty="0" smtClean="0"/>
              <a:t>Events</a:t>
            </a:r>
          </a:p>
          <a:p>
            <a:r>
              <a:rPr lang="de-DE" dirty="0"/>
              <a:t>Charts</a:t>
            </a:r>
            <a:endParaRPr lang="de-DE" dirty="0" smtClean="0"/>
          </a:p>
          <a:p>
            <a:r>
              <a:rPr lang="de-DE" dirty="0" smtClean="0"/>
              <a:t>Testen</a:t>
            </a:r>
          </a:p>
          <a:p>
            <a:r>
              <a:rPr lang="de-DE" dirty="0" err="1" smtClean="0"/>
              <a:t>Packaging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27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Einführung </a:t>
            </a:r>
            <a:r>
              <a:rPr lang="de-DE" dirty="0" err="1" smtClean="0"/>
              <a:t>JavaFX</a:t>
            </a:r>
            <a:endParaRPr lang="de-DE" dirty="0" smtClean="0"/>
          </a:p>
          <a:p>
            <a:pPr lvl="1"/>
            <a:r>
              <a:rPr lang="de-DE" dirty="0" smtClean="0"/>
              <a:t>Geschichte</a:t>
            </a:r>
          </a:p>
          <a:p>
            <a:pPr lvl="1"/>
            <a:r>
              <a:rPr lang="de-DE" dirty="0" smtClean="0"/>
              <a:t>Neuerungen</a:t>
            </a:r>
          </a:p>
          <a:p>
            <a:pPr lvl="1"/>
            <a:r>
              <a:rPr lang="de-DE" dirty="0" smtClean="0"/>
              <a:t>Einsatzmöglichkeiten</a:t>
            </a:r>
          </a:p>
          <a:p>
            <a:pPr lvl="1"/>
            <a:r>
              <a:rPr lang="de-DE" dirty="0" err="1" smtClean="0"/>
              <a:t>Tooling</a:t>
            </a:r>
            <a:endParaRPr lang="de-DE" dirty="0" smtClean="0"/>
          </a:p>
          <a:p>
            <a:r>
              <a:rPr lang="de-DE" dirty="0" smtClean="0"/>
              <a:t>Konzepte</a:t>
            </a:r>
          </a:p>
          <a:p>
            <a:pPr lvl="1"/>
            <a:r>
              <a:rPr lang="de-DE" dirty="0" smtClean="0"/>
              <a:t>MVC</a:t>
            </a:r>
          </a:p>
          <a:p>
            <a:pPr lvl="1"/>
            <a:r>
              <a:rPr lang="de-DE" dirty="0" smtClean="0"/>
              <a:t>Scene </a:t>
            </a:r>
            <a:r>
              <a:rPr lang="de-DE" dirty="0" smtClean="0"/>
              <a:t>Graph</a:t>
            </a:r>
          </a:p>
          <a:p>
            <a:pPr lvl="1"/>
            <a:r>
              <a:rPr lang="de-DE" dirty="0" err="1" smtClean="0"/>
              <a:t>Propertys</a:t>
            </a:r>
            <a:endParaRPr lang="de-DE" dirty="0" smtClean="0"/>
          </a:p>
          <a:p>
            <a:r>
              <a:rPr lang="de-DE" dirty="0" err="1" smtClean="0"/>
              <a:t>Examples</a:t>
            </a:r>
            <a:endParaRPr lang="de-DE" dirty="0" smtClean="0"/>
          </a:p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r>
              <a:rPr lang="de-DE" dirty="0" smtClean="0"/>
              <a:t> - </a:t>
            </a:r>
            <a:r>
              <a:rPr lang="de-DE" dirty="0" err="1" smtClean="0"/>
              <a:t>FXarmville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975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1"/>
    </mc:Choice>
    <mc:Fallback xmlns="">
      <p:transition xmlns:p14="http://schemas.microsoft.com/office/powerpoint/2010/main" spd="slow" advTm="174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2007 </a:t>
            </a:r>
            <a:r>
              <a:rPr lang="de-DE" dirty="0" err="1" smtClean="0"/>
              <a:t>JavaFX</a:t>
            </a:r>
            <a:r>
              <a:rPr lang="de-DE" dirty="0" smtClean="0"/>
              <a:t> Script</a:t>
            </a:r>
          </a:p>
          <a:p>
            <a:r>
              <a:rPr lang="de-DE" dirty="0" smtClean="0"/>
              <a:t>2011 </a:t>
            </a:r>
            <a:r>
              <a:rPr lang="de-DE" dirty="0" err="1" smtClean="0"/>
              <a:t>JavaFX</a:t>
            </a:r>
            <a:r>
              <a:rPr lang="de-DE" dirty="0" smtClean="0"/>
              <a:t> 2.0: Java API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2.2 mit </a:t>
            </a:r>
            <a:r>
              <a:rPr lang="de-DE" dirty="0" err="1" smtClean="0"/>
              <a:t>JavaSE</a:t>
            </a:r>
            <a:r>
              <a:rPr lang="de-DE" dirty="0" smtClean="0"/>
              <a:t> 7u6 ausgeliefert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8</a:t>
            </a:r>
          </a:p>
          <a:p>
            <a:r>
              <a:rPr lang="de-DE" dirty="0" err="1" smtClean="0"/>
              <a:t>OpenJFX</a:t>
            </a:r>
            <a:endParaRPr lang="de-DE" dirty="0" smtClean="0"/>
          </a:p>
          <a:p>
            <a:r>
              <a:rPr lang="de-DE" dirty="0" smtClean="0"/>
              <a:t>Ersatz für Swing</a:t>
            </a:r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www.oracle.com/technetwork/java/javafx/overview/faq-1446554.html</a:t>
            </a:r>
            <a:r>
              <a:rPr lang="de-DE" dirty="0" smtClean="0"/>
              <a:t> </a:t>
            </a:r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Neuerungen </a:t>
            </a:r>
            <a:r>
              <a:rPr lang="de-DE" dirty="0" err="1" smtClean="0"/>
              <a:t>ggü</a:t>
            </a:r>
            <a:r>
              <a:rPr lang="de-DE" dirty="0" smtClean="0"/>
              <a:t>. Swing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4164" y="2133600"/>
            <a:ext cx="4493206" cy="3992563"/>
          </a:xfrm>
        </p:spPr>
        <p:txBody>
          <a:bodyPr>
            <a:normAutofit/>
          </a:bodyPr>
          <a:lstStyle/>
          <a:p>
            <a:r>
              <a:rPr lang="de-DE" dirty="0" err="1" smtClean="0"/>
              <a:t>Propertys</a:t>
            </a:r>
            <a:r>
              <a:rPr lang="de-DE" dirty="0" smtClean="0"/>
              <a:t> / </a:t>
            </a:r>
            <a:r>
              <a:rPr lang="de-DE" dirty="0" err="1" smtClean="0"/>
              <a:t>Bindings</a:t>
            </a:r>
            <a:endParaRPr lang="de-DE" dirty="0" smtClean="0"/>
          </a:p>
          <a:p>
            <a:r>
              <a:rPr lang="de-DE" dirty="0" smtClean="0"/>
              <a:t>Multi-Touch</a:t>
            </a:r>
          </a:p>
          <a:p>
            <a:r>
              <a:rPr lang="de-DE" dirty="0" smtClean="0"/>
              <a:t>Animationen </a:t>
            </a:r>
          </a:p>
          <a:p>
            <a:r>
              <a:rPr lang="de-DE" dirty="0" smtClean="0"/>
              <a:t>Timelines (Interpolation)</a:t>
            </a:r>
          </a:p>
          <a:p>
            <a:r>
              <a:rPr lang="de-DE" dirty="0" smtClean="0"/>
              <a:t>Charts</a:t>
            </a:r>
          </a:p>
          <a:p>
            <a:r>
              <a:rPr lang="de-DE" dirty="0" smtClean="0"/>
              <a:t>Media Engine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650794" y="2133600"/>
            <a:ext cx="4493206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Effekte</a:t>
            </a:r>
          </a:p>
          <a:p>
            <a:r>
              <a:rPr lang="de-DE" dirty="0" smtClean="0"/>
              <a:t>Viele Tools (Webbrowser, HTML Editor)</a:t>
            </a:r>
          </a:p>
          <a:p>
            <a:r>
              <a:rPr lang="de-DE" dirty="0" smtClean="0"/>
              <a:t>FXML, CSS</a:t>
            </a:r>
          </a:p>
          <a:p>
            <a:r>
              <a:rPr lang="de-DE" dirty="0" smtClean="0"/>
              <a:t>Hardwarebeschleunigung</a:t>
            </a:r>
          </a:p>
          <a:p>
            <a:r>
              <a:rPr lang="de-DE" dirty="0" smtClean="0"/>
              <a:t>Natives </a:t>
            </a:r>
            <a:r>
              <a:rPr lang="de-DE" dirty="0" err="1" smtClean="0"/>
              <a:t>Packaging</a:t>
            </a:r>
            <a:endParaRPr lang="de-DE" dirty="0" smtClean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 descr="http://files.softicons.com/download/system-icons/phuzion-icons-by-kyo-tux/png/256/Window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22" y="3365034"/>
            <a:ext cx="1330171" cy="133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-QAvdSEh9G0Q/TZEutMh_BFI/AAAAAAAAAMc/ezrXzXHX6dM/s1600/mac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428" y="3339049"/>
            <a:ext cx="1159184" cy="135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getfile9.posterous.com/getfile/files.posterous.com/temp-2010-06-17/tialljHdrkatAIavItaEkgAHFzGytbvcfvzEsBGckEIAcCqdjjHyjcgfldgy/browser-logo-major.png.scaled500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97" y="2057399"/>
            <a:ext cx="1894947" cy="135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/>
          <p:cNvGrpSpPr/>
          <p:nvPr/>
        </p:nvGrpSpPr>
        <p:grpSpPr>
          <a:xfrm>
            <a:off x="3440998" y="4954278"/>
            <a:ext cx="1890981" cy="1427597"/>
            <a:chOff x="3440998" y="4954278"/>
            <a:chExt cx="1890981" cy="1427597"/>
          </a:xfrm>
        </p:grpSpPr>
        <p:grpSp>
          <p:nvGrpSpPr>
            <p:cNvPr id="8" name="Gruppieren 7"/>
            <p:cNvGrpSpPr/>
            <p:nvPr/>
          </p:nvGrpSpPr>
          <p:grpSpPr>
            <a:xfrm>
              <a:off x="3440998" y="4954278"/>
              <a:ext cx="1890981" cy="1103970"/>
              <a:chOff x="3408938" y="5027125"/>
              <a:chExt cx="1890981" cy="1103970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3408938" y="5049426"/>
                <a:ext cx="1800076" cy="1001969"/>
              </a:xfrm>
              <a:prstGeom prst="ellipse">
                <a:avLst/>
              </a:prstGeom>
              <a:ln w="31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036" name="Picture 12" descr="http://www.stealth-commando.de/images/news-pics/42_1305842338png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5949" y="5027125"/>
                <a:ext cx="1103970" cy="1103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http://www.heredis.com/wp-content/themes/heredis/iphone/ios.png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9657" y="5349817"/>
                <a:ext cx="812645" cy="551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feld 8"/>
            <p:cNvSpPr txBox="1"/>
            <p:nvPr/>
          </p:nvSpPr>
          <p:spPr>
            <a:xfrm>
              <a:off x="4180575" y="601254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?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724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Tooling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JVM Ökosystem</a:t>
            </a:r>
          </a:p>
          <a:p>
            <a:pPr lvl="1"/>
            <a:r>
              <a:rPr lang="de-DE" dirty="0" err="1" smtClean="0"/>
              <a:t>ScalaFX</a:t>
            </a:r>
            <a:endParaRPr lang="de-DE" dirty="0" smtClean="0"/>
          </a:p>
          <a:p>
            <a:pPr lvl="1"/>
            <a:r>
              <a:rPr lang="de-DE" dirty="0" err="1" smtClean="0"/>
              <a:t>GroovyFX</a:t>
            </a:r>
            <a:endParaRPr lang="de-DE" dirty="0" smtClean="0"/>
          </a:p>
          <a:p>
            <a:pPr lvl="1"/>
            <a:r>
              <a:rPr lang="de-DE" dirty="0" err="1" smtClean="0"/>
              <a:t>Maven</a:t>
            </a:r>
            <a:endParaRPr lang="de-DE" dirty="0" smtClean="0"/>
          </a:p>
          <a:p>
            <a:pPr lvl="1"/>
            <a:r>
              <a:rPr lang="de-DE" dirty="0" smtClean="0"/>
              <a:t>…</a:t>
            </a:r>
          </a:p>
          <a:p>
            <a:r>
              <a:rPr lang="de-DE" dirty="0" err="1"/>
              <a:t>Netbeans</a:t>
            </a:r>
            <a:endParaRPr lang="de-DE" dirty="0"/>
          </a:p>
          <a:p>
            <a:r>
              <a:rPr lang="de-DE" dirty="0" smtClean="0"/>
              <a:t>E(</a:t>
            </a:r>
            <a:r>
              <a:rPr lang="de-DE" dirty="0" err="1" smtClean="0"/>
              <a:t>fx</a:t>
            </a:r>
            <a:r>
              <a:rPr lang="de-DE" dirty="0" smtClean="0"/>
              <a:t>)</a:t>
            </a:r>
            <a:r>
              <a:rPr lang="de-DE" dirty="0" err="1" smtClean="0"/>
              <a:t>clipse</a:t>
            </a:r>
            <a:endParaRPr lang="de-DE" dirty="0" smtClean="0"/>
          </a:p>
          <a:p>
            <a:r>
              <a:rPr lang="de-DE" dirty="0"/>
              <a:t>Scene </a:t>
            </a:r>
            <a:r>
              <a:rPr lang="de-DE" dirty="0" err="1" smtClean="0"/>
              <a:t>Builder</a:t>
            </a:r>
            <a:endParaRPr lang="de-DE" dirty="0" smtClean="0"/>
          </a:p>
          <a:p>
            <a:r>
              <a:rPr lang="de-DE" dirty="0" err="1" smtClean="0"/>
              <a:t>JavaFX</a:t>
            </a:r>
            <a:r>
              <a:rPr lang="de-DE" dirty="0" smtClean="0"/>
              <a:t> Packager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6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Graph</a:t>
            </a:r>
            <a:endParaRPr lang="de-DE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4693693" y="2044635"/>
            <a:ext cx="1724802" cy="908971"/>
            <a:chOff x="4693693" y="2044635"/>
            <a:chExt cx="1724802" cy="908971"/>
          </a:xfrm>
        </p:grpSpPr>
        <p:sp>
          <p:nvSpPr>
            <p:cNvPr id="15" name="Freihandform 14"/>
            <p:cNvSpPr/>
            <p:nvPr/>
          </p:nvSpPr>
          <p:spPr>
            <a:xfrm>
              <a:off x="4992933" y="2736281"/>
              <a:ext cx="91440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Ellipse 15"/>
            <p:cNvSpPr/>
            <p:nvPr/>
          </p:nvSpPr>
          <p:spPr>
            <a:xfrm>
              <a:off x="4693693" y="2046360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383614" y="2044635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Stage</a:t>
              </a:r>
              <a:endParaRPr lang="de-DE" sz="1400" kern="1200" dirty="0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4693693" y="2951881"/>
            <a:ext cx="1724802" cy="691646"/>
            <a:chOff x="4693693" y="2951881"/>
            <a:chExt cx="1724802" cy="691646"/>
          </a:xfrm>
        </p:grpSpPr>
        <p:sp>
          <p:nvSpPr>
            <p:cNvPr id="18" name="Ellipse 17"/>
            <p:cNvSpPr/>
            <p:nvPr/>
          </p:nvSpPr>
          <p:spPr>
            <a:xfrm>
              <a:off x="4693693" y="2953606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ihandform 18"/>
            <p:cNvSpPr/>
            <p:nvPr/>
          </p:nvSpPr>
          <p:spPr>
            <a:xfrm>
              <a:off x="5383614" y="2951881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Scene</a:t>
              </a:r>
              <a:endParaRPr lang="de-DE" sz="1400" kern="12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899127" y="5458019"/>
            <a:ext cx="3622085" cy="907246"/>
            <a:chOff x="899127" y="5458019"/>
            <a:chExt cx="3622085" cy="907246"/>
          </a:xfrm>
        </p:grpSpPr>
        <p:sp>
          <p:nvSpPr>
            <p:cNvPr id="11" name="Freihandform 10"/>
            <p:cNvSpPr/>
            <p:nvPr/>
          </p:nvSpPr>
          <p:spPr>
            <a:xfrm>
              <a:off x="2192729" y="5458019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1244088" y="5458019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Ellipse 23"/>
            <p:cNvSpPr/>
            <p:nvPr/>
          </p:nvSpPr>
          <p:spPr>
            <a:xfrm>
              <a:off x="899127" y="5675344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ihandform 24"/>
            <p:cNvSpPr/>
            <p:nvPr/>
          </p:nvSpPr>
          <p:spPr>
            <a:xfrm>
              <a:off x="1589048" y="5673619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MeineKomponente</a:t>
              </a:r>
              <a:endParaRPr lang="de-DE" sz="1400" kern="1200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2796410" y="5675344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ihandform 26"/>
            <p:cNvSpPr/>
            <p:nvPr/>
          </p:nvSpPr>
          <p:spPr>
            <a:xfrm>
              <a:off x="3486331" y="5673619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TextField</a:t>
              </a:r>
              <a:endParaRPr lang="de-DE" sz="1400" kern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796410" y="3643527"/>
            <a:ext cx="5519368" cy="907246"/>
            <a:chOff x="2796410" y="3643527"/>
            <a:chExt cx="5519368" cy="907246"/>
          </a:xfrm>
        </p:grpSpPr>
        <p:sp>
          <p:nvSpPr>
            <p:cNvPr id="9" name="Freihandform 8"/>
            <p:cNvSpPr/>
            <p:nvPr/>
          </p:nvSpPr>
          <p:spPr>
            <a:xfrm>
              <a:off x="5038653" y="3643527"/>
              <a:ext cx="1897282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1897282" y="109524"/>
                  </a:lnTo>
                  <a:lnTo>
                    <a:pt x="1897282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ihandform 13"/>
            <p:cNvSpPr/>
            <p:nvPr/>
          </p:nvSpPr>
          <p:spPr>
            <a:xfrm>
              <a:off x="3141371" y="3643527"/>
              <a:ext cx="1897282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97282" y="0"/>
                  </a:moveTo>
                  <a:lnTo>
                    <a:pt x="1897282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Ellipse 19"/>
            <p:cNvSpPr/>
            <p:nvPr/>
          </p:nvSpPr>
          <p:spPr>
            <a:xfrm>
              <a:off x="2796410" y="3860852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ihandform 20"/>
            <p:cNvSpPr/>
            <p:nvPr/>
          </p:nvSpPr>
          <p:spPr>
            <a:xfrm>
              <a:off x="3486331" y="3859127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Pane</a:t>
              </a:r>
              <a:endParaRPr lang="de-DE" sz="1400" kern="1200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590976" y="3860852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reihandform 30"/>
            <p:cNvSpPr/>
            <p:nvPr/>
          </p:nvSpPr>
          <p:spPr>
            <a:xfrm>
              <a:off x="7280897" y="3859127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StackPane</a:t>
              </a:r>
              <a:endParaRPr lang="de-DE" sz="1400" kern="12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847769" y="4550773"/>
            <a:ext cx="7416650" cy="907246"/>
            <a:chOff x="1847769" y="4550773"/>
            <a:chExt cx="7416650" cy="907246"/>
          </a:xfrm>
        </p:grpSpPr>
        <p:sp>
          <p:nvSpPr>
            <p:cNvPr id="7" name="Freihandform 6"/>
            <p:cNvSpPr/>
            <p:nvPr/>
          </p:nvSpPr>
          <p:spPr>
            <a:xfrm>
              <a:off x="6935936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ihandform 7"/>
            <p:cNvSpPr/>
            <p:nvPr/>
          </p:nvSpPr>
          <p:spPr>
            <a:xfrm>
              <a:off x="5987295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ihandform 9"/>
            <p:cNvSpPr/>
            <p:nvPr/>
          </p:nvSpPr>
          <p:spPr>
            <a:xfrm>
              <a:off x="3141371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ihandform 12"/>
            <p:cNvSpPr/>
            <p:nvPr/>
          </p:nvSpPr>
          <p:spPr>
            <a:xfrm>
              <a:off x="2192729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Ellipse 21"/>
            <p:cNvSpPr/>
            <p:nvPr/>
          </p:nvSpPr>
          <p:spPr>
            <a:xfrm>
              <a:off x="1847769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ihandform 22"/>
            <p:cNvSpPr/>
            <p:nvPr/>
          </p:nvSpPr>
          <p:spPr>
            <a:xfrm>
              <a:off x="2537690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Group</a:t>
              </a:r>
              <a:endParaRPr lang="de-DE" sz="1400" kern="1200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745051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ihandform 28"/>
            <p:cNvSpPr/>
            <p:nvPr/>
          </p:nvSpPr>
          <p:spPr>
            <a:xfrm>
              <a:off x="4434973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Label</a:t>
              </a:r>
              <a:endParaRPr lang="de-DE" sz="1400" kern="1200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5642334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reihandform 32"/>
            <p:cNvSpPr/>
            <p:nvPr/>
          </p:nvSpPr>
          <p:spPr>
            <a:xfrm>
              <a:off x="6332255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Rectangle</a:t>
              </a:r>
              <a:endParaRPr lang="de-DE" sz="1400" kern="1200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7539617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reihandform 34"/>
            <p:cNvSpPr/>
            <p:nvPr/>
          </p:nvSpPr>
          <p:spPr>
            <a:xfrm>
              <a:off x="8229538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Button</a:t>
              </a:r>
              <a:endParaRPr lang="de-DE" sz="1400" kern="1200" dirty="0"/>
            </a:p>
          </p:txBody>
        </p:sp>
      </p:grpSp>
      <p:sp>
        <p:nvSpPr>
          <p:cNvPr id="4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130641" y="3677662"/>
            <a:ext cx="8616337" cy="307777"/>
            <a:chOff x="130641" y="3650767"/>
            <a:chExt cx="8616337" cy="307777"/>
          </a:xfrm>
        </p:grpSpPr>
        <p:sp>
          <p:nvSpPr>
            <p:cNvPr id="5" name="Textfeld 4"/>
            <p:cNvSpPr txBox="1"/>
            <p:nvPr/>
          </p:nvSpPr>
          <p:spPr>
            <a:xfrm>
              <a:off x="130641" y="3650767"/>
              <a:ext cx="2568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err="1" smtClean="0"/>
                <a:t>extends</a:t>
              </a:r>
              <a:r>
                <a:rPr lang="de-DE" sz="1400" b="1" dirty="0"/>
                <a:t> </a:t>
              </a:r>
              <a:r>
                <a:rPr lang="de-DE" sz="1400" dirty="0" err="1"/>
                <a:t>javafx.scene.Node</a:t>
              </a:r>
              <a:endParaRPr lang="de-DE" sz="1400" dirty="0"/>
            </a:p>
          </p:txBody>
        </p:sp>
        <p:cxnSp>
          <p:nvCxnSpPr>
            <p:cNvPr id="47" name="Gerade Verbindung 46"/>
            <p:cNvCxnSpPr/>
            <p:nvPr/>
          </p:nvCxnSpPr>
          <p:spPr>
            <a:xfrm>
              <a:off x="215153" y="3686627"/>
              <a:ext cx="8531825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01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1"/>
    </mc:Choice>
    <mc:Fallback>
      <p:transition spd="slow" advTm="3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251</Words>
  <Application>Microsoft Office PowerPoint</Application>
  <PresentationFormat>Bildschirmpräsentation (4:3)</PresentationFormat>
  <Paragraphs>127</Paragraphs>
  <Slides>19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Plaza</vt:lpstr>
      <vt:lpstr>JavaFX 2</vt:lpstr>
      <vt:lpstr>Agenda</vt:lpstr>
      <vt:lpstr>Einführung</vt:lpstr>
      <vt:lpstr>Geschichte</vt:lpstr>
      <vt:lpstr>Neuerungen ggü. Swing</vt:lpstr>
      <vt:lpstr>Einsatz</vt:lpstr>
      <vt:lpstr>Tooling</vt:lpstr>
      <vt:lpstr>Konzepte</vt:lpstr>
      <vt:lpstr>Scene Graph</vt:lpstr>
      <vt:lpstr>Propertys</vt:lpstr>
      <vt:lpstr>Propertys und Bindings</vt:lpstr>
      <vt:lpstr>Propertys und Events</vt:lpstr>
      <vt:lpstr>Propertys und JavaBeans</vt:lpstr>
      <vt:lpstr>Propertys und JavaBeans</vt:lpstr>
      <vt:lpstr>Propertys und JavaBeans</vt:lpstr>
      <vt:lpstr>Propertys und JavaBeans</vt:lpstr>
      <vt:lpstr>Propertys und JavaBeans</vt:lpstr>
      <vt:lpstr>Beispiele</vt:lpstr>
      <vt:lpstr>Live coding</vt:lpstr>
    </vt:vector>
  </TitlesOfParts>
  <Company>Saxonia Systems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Neuerungen</dc:title>
  <dc:creator>Alexander Casall</dc:creator>
  <cp:lastModifiedBy>Casall, Alexander</cp:lastModifiedBy>
  <cp:revision>126</cp:revision>
  <dcterms:created xsi:type="dcterms:W3CDTF">2012-11-20T20:06:04Z</dcterms:created>
  <dcterms:modified xsi:type="dcterms:W3CDTF">2012-11-27T13:56:30Z</dcterms:modified>
</cp:coreProperties>
</file>