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15"/>
  </p:notesMasterIdLst>
  <p:sldIdLst>
    <p:sldId id="256" r:id="rId2"/>
    <p:sldId id="257" r:id="rId3"/>
    <p:sldId id="271" r:id="rId4"/>
    <p:sldId id="269" r:id="rId5"/>
    <p:sldId id="258" r:id="rId6"/>
    <p:sldId id="272" r:id="rId7"/>
    <p:sldId id="259" r:id="rId8"/>
    <p:sldId id="268" r:id="rId9"/>
    <p:sldId id="267" r:id="rId10"/>
    <p:sldId id="261" r:id="rId11"/>
    <p:sldId id="266" r:id="rId12"/>
    <p:sldId id="262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11" autoAdjust="0"/>
  </p:normalViewPr>
  <p:slideViewPr>
    <p:cSldViewPr snapToGrid="0" snapToObjects="1">
      <p:cViewPr varScale="1">
        <p:scale>
          <a:sx n="112" d="100"/>
          <a:sy n="112" d="100"/>
        </p:scale>
        <p:origin x="-8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4795D-47E8-774D-9ED5-0B5304BFB957}" type="datetimeFigureOut">
              <a:rPr lang="de-DE" smtClean="0"/>
              <a:t>20.11.12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91994-E55D-CE4B-A805-5346FBD73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61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51665B-C24A-4702-B522-6A4334602E03}" type="datetimeFigureOut">
              <a:rPr lang="en-US" smtClean="0"/>
              <a:t>20.11.12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20.11.12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20.11.12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20.11.12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20.11.12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20.11.12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20.11.12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251665B-C24A-4702-B522-6A4334602E03}" type="datetimeFigureOut">
              <a:rPr lang="en-US" smtClean="0"/>
              <a:t>20.11.12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20.11.12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20.11.12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20.11.12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20.11.12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Bild 7" descr="Javafx_logo_color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06" y="682717"/>
            <a:ext cx="1645920" cy="8229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20.11.12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3388"/>
            <a:ext cx="650837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20.11.12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Bild 7" descr="Javafx_logo_color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06" y="682717"/>
            <a:ext cx="1645920" cy="822960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457200" y="1595438"/>
            <a:ext cx="6508750" cy="319087"/>
          </a:xfrm>
        </p:spPr>
        <p:txBody>
          <a:bodyPr/>
          <a:lstStyle/>
          <a:p>
            <a:pPr lvl="0"/>
            <a:r>
              <a:rPr lang="de-DE" dirty="0" smtClean="0"/>
              <a:t> Mastertext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67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20.11.12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20.11.12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20.11.12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20.11.12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20.11.12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20.11.12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69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  <p:sldLayoutId id="2147483966" r:id="rId18"/>
    <p:sldLayoutId id="2147483967" r:id="rId19"/>
    <p:sldLayoutId id="214748396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fx/overview/faq-1446554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JavaFX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Der Swing Ersatz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385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90"/>
    </mc:Choice>
    <mc:Fallback>
      <p:transition xmlns:p14="http://schemas.microsoft.com/office/powerpoint/2010/main" spd="slow" advTm="509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pic>
        <p:nvPicPr>
          <p:cNvPr id="4" name="Bild 3" descr="Bildschirmfoto 2012-11-20 um 21.53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7" y="2814209"/>
            <a:ext cx="3435588" cy="271798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Bild 9" descr="Bildschirmfoto 2012-11-20 um 21.56.2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33" y="2814209"/>
            <a:ext cx="5022595" cy="3411574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8" name="Gerade Verbindung mit Pfeil 7"/>
          <p:cNvCxnSpPr/>
          <p:nvPr/>
        </p:nvCxnSpPr>
        <p:spPr>
          <a:xfrm>
            <a:off x="2154371" y="5987638"/>
            <a:ext cx="1851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4" idx="2"/>
          </p:cNvCxnSpPr>
          <p:nvPr/>
        </p:nvCxnSpPr>
        <p:spPr>
          <a:xfrm>
            <a:off x="2154371" y="5532198"/>
            <a:ext cx="0" cy="455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29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Bindings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1"/>
            <a:ext cx="8351803" cy="2019469"/>
          </a:xfrm>
        </p:spPr>
        <p:txBody>
          <a:bodyPr>
            <a:normAutofit/>
          </a:bodyPr>
          <a:lstStyle/>
          <a:p>
            <a:r>
              <a:rPr lang="de-DE" sz="2400" dirty="0" smtClean="0"/>
              <a:t>Relationen zwischen </a:t>
            </a:r>
            <a:r>
              <a:rPr lang="de-DE" sz="2400" dirty="0" err="1" smtClean="0"/>
              <a:t>Propertys</a:t>
            </a:r>
            <a:endParaRPr lang="de-DE" sz="2400" dirty="0" smtClean="0"/>
          </a:p>
          <a:p>
            <a:r>
              <a:rPr lang="de-DE" sz="2400" dirty="0" smtClean="0"/>
              <a:t>Änderungen an gebundenen </a:t>
            </a:r>
            <a:r>
              <a:rPr lang="de-DE" sz="2400" dirty="0" err="1" smtClean="0"/>
              <a:t>Propertys</a:t>
            </a:r>
            <a:r>
              <a:rPr lang="de-DE" sz="2400" dirty="0" smtClean="0"/>
              <a:t> wirken sich auf den </a:t>
            </a:r>
            <a:r>
              <a:rPr lang="de-DE" sz="2400" dirty="0" err="1" smtClean="0"/>
              <a:t>Bindungsparnter</a:t>
            </a:r>
            <a:r>
              <a:rPr lang="de-DE" sz="2400" dirty="0" smtClean="0"/>
              <a:t> aus</a:t>
            </a:r>
          </a:p>
          <a:p>
            <a:pPr marL="0" indent="0">
              <a:buNone/>
            </a:pPr>
            <a:endParaRPr lang="de-DE" sz="2400" dirty="0" smtClean="0"/>
          </a:p>
          <a:p>
            <a:endParaRPr lang="de-DE" sz="2400" dirty="0"/>
          </a:p>
        </p:txBody>
      </p:sp>
      <p:pic>
        <p:nvPicPr>
          <p:cNvPr id="5" name="Bild 4" descr="Bildschirmfoto 2012-11-20 um 22.1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98" y="4424587"/>
            <a:ext cx="4813634" cy="1193883"/>
          </a:xfrm>
          <a:prstGeom prst="rect">
            <a:avLst/>
          </a:prstGeom>
          <a:ln>
            <a:solidFill>
              <a:srgbClr val="EAE7E4"/>
            </a:solidFill>
          </a:ln>
        </p:spPr>
      </p:pic>
    </p:spTree>
    <p:extLst>
      <p:ext uri="{BB962C8B-B14F-4D97-AF65-F5344CB8AC3E}">
        <p14:creationId xmlns:p14="http://schemas.microsoft.com/office/powerpoint/2010/main" val="408653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Observer Implementierung</a:t>
            </a:r>
          </a:p>
          <a:p>
            <a:r>
              <a:rPr lang="de-DE" dirty="0" smtClean="0"/>
              <a:t>Direkte Aktionen auf Änderungen</a:t>
            </a:r>
            <a:endParaRPr lang="de-DE" dirty="0"/>
          </a:p>
        </p:txBody>
      </p:sp>
      <p:pic>
        <p:nvPicPr>
          <p:cNvPr id="4" name="Bild 3" descr="Bildschirmfoto 2012-11-20 um 22.12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97" y="3955453"/>
            <a:ext cx="6629860" cy="1409798"/>
          </a:xfrm>
          <a:prstGeom prst="rect">
            <a:avLst/>
          </a:prstGeom>
          <a:ln>
            <a:solidFill>
              <a:srgbClr val="EAE7E4"/>
            </a:solidFill>
          </a:ln>
        </p:spPr>
      </p:pic>
    </p:spTree>
    <p:extLst>
      <p:ext uri="{BB962C8B-B14F-4D97-AF65-F5344CB8AC3E}">
        <p14:creationId xmlns:p14="http://schemas.microsoft.com/office/powerpoint/2010/main" val="376417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Kurzes zeigen des Fachmodells</a:t>
            </a:r>
          </a:p>
          <a:p>
            <a:r>
              <a:rPr lang="de-DE" dirty="0" smtClean="0"/>
              <a:t>Effekte</a:t>
            </a:r>
          </a:p>
          <a:p>
            <a:r>
              <a:rPr lang="de-DE" dirty="0" smtClean="0"/>
              <a:t>Animationen</a:t>
            </a:r>
          </a:p>
          <a:p>
            <a:r>
              <a:rPr lang="de-DE" dirty="0" smtClean="0"/>
              <a:t>Timelines</a:t>
            </a:r>
          </a:p>
          <a:p>
            <a:r>
              <a:rPr lang="de-DE" dirty="0" smtClean="0"/>
              <a:t>Events</a:t>
            </a:r>
          </a:p>
          <a:p>
            <a:r>
              <a:rPr lang="de-DE" dirty="0"/>
              <a:t>Charts</a:t>
            </a:r>
            <a:endParaRPr lang="de-DE" dirty="0" smtClean="0"/>
          </a:p>
          <a:p>
            <a:r>
              <a:rPr lang="de-DE" dirty="0" smtClean="0"/>
              <a:t>Testen</a:t>
            </a:r>
          </a:p>
          <a:p>
            <a:r>
              <a:rPr lang="de-DE" dirty="0" err="1"/>
              <a:t>Packaging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226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Einführung </a:t>
            </a:r>
            <a:r>
              <a:rPr lang="de-DE" dirty="0" err="1" smtClean="0"/>
              <a:t>JavaFX</a:t>
            </a:r>
            <a:endParaRPr lang="de-DE" dirty="0" smtClean="0"/>
          </a:p>
          <a:p>
            <a:pPr lvl="1"/>
            <a:r>
              <a:rPr lang="de-DE" dirty="0" smtClean="0"/>
              <a:t>Entwicklung von </a:t>
            </a:r>
            <a:r>
              <a:rPr lang="de-DE" dirty="0" err="1" smtClean="0"/>
              <a:t>JavaFX</a:t>
            </a:r>
            <a:endParaRPr lang="de-DE" dirty="0" smtClean="0"/>
          </a:p>
          <a:p>
            <a:pPr lvl="1"/>
            <a:r>
              <a:rPr lang="de-DE" dirty="0" smtClean="0"/>
              <a:t>Neuerungen</a:t>
            </a:r>
          </a:p>
          <a:p>
            <a:pPr lvl="1"/>
            <a:r>
              <a:rPr lang="de-DE" dirty="0" smtClean="0"/>
              <a:t>Einsatzmöglichkeiten</a:t>
            </a:r>
          </a:p>
          <a:p>
            <a:pPr lvl="1"/>
            <a:r>
              <a:rPr lang="de-DE" dirty="0" err="1" smtClean="0"/>
              <a:t>Tooling</a:t>
            </a:r>
            <a:endParaRPr lang="de-DE" dirty="0" smtClean="0"/>
          </a:p>
          <a:p>
            <a:r>
              <a:rPr lang="de-DE" dirty="0" smtClean="0"/>
              <a:t>Konzepte</a:t>
            </a:r>
          </a:p>
          <a:p>
            <a:pPr lvl="1"/>
            <a:r>
              <a:rPr lang="de-DE" dirty="0" smtClean="0"/>
              <a:t>Scene Graph</a:t>
            </a:r>
          </a:p>
          <a:p>
            <a:pPr lvl="1"/>
            <a:r>
              <a:rPr lang="de-DE" dirty="0" smtClean="0"/>
              <a:t>API</a:t>
            </a:r>
          </a:p>
          <a:p>
            <a:pPr lvl="1"/>
            <a:r>
              <a:rPr lang="de-DE" dirty="0" err="1" smtClean="0"/>
              <a:t>Propertys</a:t>
            </a:r>
            <a:endParaRPr lang="de-DE" dirty="0" smtClean="0"/>
          </a:p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r>
              <a:rPr lang="de-DE" dirty="0" smtClean="0"/>
              <a:t> - </a:t>
            </a:r>
            <a:r>
              <a:rPr lang="de-DE" dirty="0" err="1" smtClean="0"/>
              <a:t>FXarmville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97573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1"/>
    </mc:Choice>
    <mc:Fallback>
      <p:transition xmlns:p14="http://schemas.microsoft.com/office/powerpoint/2010/main" spd="slow" advTm="17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0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JavaFX</a:t>
            </a:r>
            <a:r>
              <a:rPr lang="de-DE" dirty="0" smtClean="0"/>
              <a:t> Entwicklung+ TODO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Lesen:</a:t>
            </a:r>
          </a:p>
          <a:p>
            <a:r>
              <a:rPr lang="de-DE" dirty="0"/>
              <a:t>- </a:t>
            </a:r>
            <a:r>
              <a:rPr lang="de-DE" dirty="0" err="1"/>
              <a:t>OpenSource</a:t>
            </a:r>
            <a:r>
              <a:rPr lang="de-DE" dirty="0"/>
              <a:t> Tendenz </a:t>
            </a:r>
            <a:r>
              <a:rPr lang="de-DE" dirty="0" smtClean="0"/>
              <a:t>erwähnen</a:t>
            </a:r>
          </a:p>
          <a:p>
            <a:r>
              <a:rPr lang="de-DE" dirty="0" smtClean="0"/>
              <a:t>Singlethreading erwähnen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2"/>
              </a:rPr>
              <a:t>http://www.oracle.com/technetwork/java/javafx/overview/faq-1446554.html#6</a:t>
            </a:r>
            <a:endParaRPr lang="de-DE" dirty="0"/>
          </a:p>
          <a:p>
            <a:endParaRPr lang="de-DE" dirty="0"/>
          </a:p>
          <a:p>
            <a:r>
              <a:rPr lang="de-DE" dirty="0"/>
              <a:t>Soll Swing ersetzen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74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5"/>
    </mc:Choice>
    <mc:Fallback>
      <p:transition xmlns:p14="http://schemas.microsoft.com/office/powerpoint/2010/main" spd="slow" advTm="155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4164" y="2133600"/>
            <a:ext cx="4493206" cy="3992563"/>
          </a:xfrm>
        </p:spPr>
        <p:txBody>
          <a:bodyPr>
            <a:normAutofit/>
          </a:bodyPr>
          <a:lstStyle/>
          <a:p>
            <a:r>
              <a:rPr lang="de-DE" dirty="0" err="1" smtClean="0"/>
              <a:t>Propertys</a:t>
            </a:r>
            <a:r>
              <a:rPr lang="de-DE" dirty="0" smtClean="0"/>
              <a:t> / </a:t>
            </a:r>
            <a:r>
              <a:rPr lang="de-DE" dirty="0" err="1" smtClean="0"/>
              <a:t>Bindings</a:t>
            </a:r>
            <a:endParaRPr lang="de-DE" dirty="0" smtClean="0"/>
          </a:p>
          <a:p>
            <a:r>
              <a:rPr lang="de-DE" dirty="0" err="1" smtClean="0"/>
              <a:t>Multitouch</a:t>
            </a:r>
            <a:endParaRPr lang="de-DE" dirty="0" smtClean="0"/>
          </a:p>
          <a:p>
            <a:r>
              <a:rPr lang="de-DE" dirty="0" smtClean="0"/>
              <a:t>Animationen </a:t>
            </a:r>
          </a:p>
          <a:p>
            <a:r>
              <a:rPr lang="de-DE" dirty="0" smtClean="0"/>
              <a:t>Timelines (Interpolation von Werten)</a:t>
            </a:r>
          </a:p>
          <a:p>
            <a:r>
              <a:rPr lang="de-DE" dirty="0" smtClean="0"/>
              <a:t>Charts</a:t>
            </a:r>
          </a:p>
          <a:p>
            <a:r>
              <a:rPr lang="de-DE" dirty="0" smtClean="0"/>
              <a:t>Media Engine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650794" y="2133600"/>
            <a:ext cx="4493206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Effekte</a:t>
            </a:r>
          </a:p>
          <a:p>
            <a:r>
              <a:rPr lang="de-DE" dirty="0" smtClean="0"/>
              <a:t>Viele Tools (Webbrowser, HTML Editor)</a:t>
            </a:r>
          </a:p>
          <a:p>
            <a:r>
              <a:rPr lang="de-DE" dirty="0" smtClean="0"/>
              <a:t>FXML, CSS</a:t>
            </a:r>
          </a:p>
          <a:p>
            <a:r>
              <a:rPr lang="de-DE" dirty="0" smtClean="0"/>
              <a:t>Hardware </a:t>
            </a:r>
            <a:r>
              <a:rPr lang="de-DE" dirty="0" err="1" smtClean="0"/>
              <a:t>Accelerated</a:t>
            </a:r>
            <a:endParaRPr lang="de-DE" dirty="0" smtClean="0"/>
          </a:p>
          <a:p>
            <a:r>
              <a:rPr lang="de-DE" dirty="0" smtClean="0"/>
              <a:t>Natives </a:t>
            </a:r>
            <a:r>
              <a:rPr lang="de-DE" dirty="0" err="1" smtClean="0"/>
              <a:t>Packaging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22156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68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Graph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JavaFX</a:t>
            </a:r>
            <a:r>
              <a:rPr lang="de-DE" dirty="0" smtClean="0"/>
              <a:t> strukturiert die Elemente im Scene Graph</a:t>
            </a:r>
          </a:p>
          <a:p>
            <a:r>
              <a:rPr lang="de-DE" dirty="0" err="1" smtClean="0"/>
              <a:t>Todo</a:t>
            </a:r>
            <a:r>
              <a:rPr lang="de-DE" dirty="0" smtClean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501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1"/>
    </mc:Choice>
    <mc:Fallback>
      <p:transition xmlns:p14="http://schemas.microsoft.com/office/powerpoint/2010/main" spd="slow" advTm="3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0"/>
            <a:ext cx="6778767" cy="3916363"/>
          </a:xfrm>
        </p:spPr>
        <p:txBody>
          <a:bodyPr/>
          <a:lstStyle/>
          <a:p>
            <a:r>
              <a:rPr lang="de-DE" dirty="0" smtClean="0"/>
              <a:t>Alle Elemente der API sind mit </a:t>
            </a:r>
            <a:r>
              <a:rPr lang="de-DE" dirty="0" err="1" smtClean="0"/>
              <a:t>Builder</a:t>
            </a:r>
            <a:r>
              <a:rPr lang="de-DE" dirty="0" smtClean="0"/>
              <a:t>-API konstruierbar</a:t>
            </a:r>
            <a:endParaRPr lang="de-DE" dirty="0"/>
          </a:p>
        </p:txBody>
      </p:sp>
      <p:pic>
        <p:nvPicPr>
          <p:cNvPr id="4" name="Bild 3" descr="Bildschirmfoto 2012-11-20 um 22.24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954653"/>
            <a:ext cx="7137895" cy="1066874"/>
          </a:xfrm>
          <a:prstGeom prst="rect">
            <a:avLst/>
          </a:prstGeom>
          <a:ln>
            <a:solidFill>
              <a:srgbClr val="EAE7E4"/>
            </a:solidFill>
          </a:ln>
        </p:spPr>
      </p:pic>
    </p:spTree>
    <p:extLst>
      <p:ext uri="{BB962C8B-B14F-4D97-AF65-F5344CB8AC3E}">
        <p14:creationId xmlns:p14="http://schemas.microsoft.com/office/powerpoint/2010/main" val="83179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86759" cy="3916363"/>
          </a:xfrm>
        </p:spPr>
        <p:txBody>
          <a:bodyPr>
            <a:normAutofit/>
          </a:bodyPr>
          <a:lstStyle/>
          <a:p>
            <a:endParaRPr lang="de-DE" sz="3200" dirty="0" smtClean="0"/>
          </a:p>
          <a:p>
            <a:r>
              <a:rPr lang="de-DE" sz="3200" dirty="0" smtClean="0"/>
              <a:t>Erweitertes </a:t>
            </a:r>
            <a:r>
              <a:rPr lang="de-DE" sz="3200" dirty="0"/>
              <a:t>Konzept der </a:t>
            </a:r>
            <a:r>
              <a:rPr lang="de-DE" sz="3200" dirty="0" err="1"/>
              <a:t>JavaBeans</a:t>
            </a:r>
            <a:r>
              <a:rPr lang="de-DE" sz="3200" dirty="0"/>
              <a:t> </a:t>
            </a:r>
          </a:p>
          <a:p>
            <a:r>
              <a:rPr lang="de-DE" sz="3200" dirty="0" err="1"/>
              <a:t>Bindings</a:t>
            </a:r>
            <a:endParaRPr lang="de-DE" sz="3200" dirty="0"/>
          </a:p>
          <a:p>
            <a:r>
              <a:rPr lang="de-DE" sz="3200" dirty="0"/>
              <a:t>Events</a:t>
            </a:r>
          </a:p>
          <a:p>
            <a:pPr marL="0" indent="0">
              <a:buNone/>
            </a:pPr>
            <a:endParaRPr lang="de-DE" sz="3200" dirty="0"/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096432239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163</Words>
  <Application>Microsoft Macintosh PowerPoint</Application>
  <PresentationFormat>Bildschirmpräsentation (4:3)</PresentationFormat>
  <Paragraphs>63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Plaza</vt:lpstr>
      <vt:lpstr>JavaFX 2</vt:lpstr>
      <vt:lpstr>Agenda</vt:lpstr>
      <vt:lpstr>Einführung</vt:lpstr>
      <vt:lpstr>JavaFX Entwicklung+ TODO</vt:lpstr>
      <vt:lpstr>Neuerungen</vt:lpstr>
      <vt:lpstr>Konzepte</vt:lpstr>
      <vt:lpstr>Scene Graph</vt:lpstr>
      <vt:lpstr>API</vt:lpstr>
      <vt:lpstr>Propertys</vt:lpstr>
      <vt:lpstr>Propertys und JavaBeans</vt:lpstr>
      <vt:lpstr>Propertys und Bindings</vt:lpstr>
      <vt:lpstr>Propertys und Events</vt:lpstr>
      <vt:lpstr>Live coding</vt:lpstr>
    </vt:vector>
  </TitlesOfParts>
  <Company>Saxonia Systems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Neuerungen</dc:title>
  <dc:creator>Alexander Casall</dc:creator>
  <cp:lastModifiedBy>Alexander Casall</cp:lastModifiedBy>
  <cp:revision>53</cp:revision>
  <dcterms:created xsi:type="dcterms:W3CDTF">2012-11-20T20:06:04Z</dcterms:created>
  <dcterms:modified xsi:type="dcterms:W3CDTF">2012-11-20T22:20:53Z</dcterms:modified>
</cp:coreProperties>
</file>