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7"/>
  </p:notes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59" r:id="rId10"/>
    <p:sldId id="268" r:id="rId11"/>
    <p:sldId id="267" r:id="rId12"/>
    <p:sldId id="261" r:id="rId13"/>
    <p:sldId id="266" r:id="rId14"/>
    <p:sldId id="26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47" autoAdjust="0"/>
  </p:normalViewPr>
  <p:slideViewPr>
    <p:cSldViewPr snapToGrid="0" snapToObjects="1"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7D30B-8AEE-4038-82FB-8F283366AE3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5A7228-1040-453E-B8D3-A3D4DACE3165}">
      <dgm:prSet phldrT="[Text]"/>
      <dgm:spPr/>
      <dgm:t>
        <a:bodyPr/>
        <a:lstStyle/>
        <a:p>
          <a:r>
            <a:rPr lang="de-DE" dirty="0" smtClean="0"/>
            <a:t>Stage</a:t>
          </a:r>
          <a:endParaRPr lang="de-DE" dirty="0"/>
        </a:p>
      </dgm:t>
    </dgm:pt>
    <dgm:pt modelId="{B4D998A3-D5B5-4B8A-A3C4-4EED64E5D671}" type="parTrans" cxnId="{486B3825-2D36-4F43-98C5-675A58FD76A5}">
      <dgm:prSet/>
      <dgm:spPr/>
      <dgm:t>
        <a:bodyPr/>
        <a:lstStyle/>
        <a:p>
          <a:endParaRPr lang="de-DE"/>
        </a:p>
      </dgm:t>
    </dgm:pt>
    <dgm:pt modelId="{9EBC6309-BDE1-486A-8129-06B4EE355B12}" type="sibTrans" cxnId="{486B3825-2D36-4F43-98C5-675A58FD76A5}">
      <dgm:prSet/>
      <dgm:spPr/>
      <dgm:t>
        <a:bodyPr/>
        <a:lstStyle/>
        <a:p>
          <a:endParaRPr lang="de-DE"/>
        </a:p>
      </dgm:t>
    </dgm:pt>
    <dgm:pt modelId="{5C09739B-D903-4464-9BE8-463231899B0F}">
      <dgm:prSet phldrT="[Text]"/>
      <dgm:spPr/>
      <dgm:t>
        <a:bodyPr/>
        <a:lstStyle/>
        <a:p>
          <a:r>
            <a:rPr lang="de-DE" dirty="0" smtClean="0"/>
            <a:t>Scene</a:t>
          </a:r>
          <a:endParaRPr lang="de-DE" dirty="0"/>
        </a:p>
      </dgm:t>
    </dgm:pt>
    <dgm:pt modelId="{1100EF54-3071-4D39-8343-6AA06D77AFD6}" type="parTrans" cxnId="{64899ED9-1059-4E16-94BD-CF178C8AA587}">
      <dgm:prSet/>
      <dgm:spPr/>
      <dgm:t>
        <a:bodyPr/>
        <a:lstStyle/>
        <a:p>
          <a:endParaRPr lang="de-DE"/>
        </a:p>
      </dgm:t>
    </dgm:pt>
    <dgm:pt modelId="{ADDC6E6D-AAA7-431F-9DC9-6877F32D1D41}" type="sibTrans" cxnId="{64899ED9-1059-4E16-94BD-CF178C8AA587}">
      <dgm:prSet/>
      <dgm:spPr/>
      <dgm:t>
        <a:bodyPr/>
        <a:lstStyle/>
        <a:p>
          <a:endParaRPr lang="de-DE"/>
        </a:p>
      </dgm:t>
    </dgm:pt>
    <dgm:pt modelId="{644CF794-2221-476F-9866-19D5249B8279}">
      <dgm:prSet phldrT="[Text]"/>
      <dgm:spPr/>
      <dgm:t>
        <a:bodyPr/>
        <a:lstStyle/>
        <a:p>
          <a:r>
            <a:rPr lang="de-DE" dirty="0" err="1" smtClean="0"/>
            <a:t>HBox</a:t>
          </a:r>
          <a:endParaRPr lang="de-DE" dirty="0"/>
        </a:p>
      </dgm:t>
    </dgm:pt>
    <dgm:pt modelId="{3F59ABD8-4D6A-4E65-83DD-9D4BFCECC63D}" type="parTrans" cxnId="{5DF3F0E7-7680-4B3C-9294-1402CC878845}">
      <dgm:prSet/>
      <dgm:spPr/>
      <dgm:t>
        <a:bodyPr/>
        <a:lstStyle/>
        <a:p>
          <a:endParaRPr lang="de-DE"/>
        </a:p>
      </dgm:t>
    </dgm:pt>
    <dgm:pt modelId="{A9254DF9-F819-414D-8AE7-A6A5ED18408D}" type="sibTrans" cxnId="{5DF3F0E7-7680-4B3C-9294-1402CC878845}">
      <dgm:prSet/>
      <dgm:spPr/>
      <dgm:t>
        <a:bodyPr/>
        <a:lstStyle/>
        <a:p>
          <a:endParaRPr lang="de-DE"/>
        </a:p>
      </dgm:t>
    </dgm:pt>
    <dgm:pt modelId="{5A28C987-8DA0-46EE-BFD1-2B99AF6D9EEB}">
      <dgm:prSet phldrT="[Text]"/>
      <dgm:spPr/>
      <dgm:t>
        <a:bodyPr/>
        <a:lstStyle/>
        <a:p>
          <a:r>
            <a:rPr lang="de-DE" dirty="0" err="1" smtClean="0"/>
            <a:t>StackPane</a:t>
          </a:r>
          <a:endParaRPr lang="de-DE" dirty="0"/>
        </a:p>
      </dgm:t>
    </dgm:pt>
    <dgm:pt modelId="{2F90CFEB-05C4-40ED-84F7-F3932A36C127}" type="parTrans" cxnId="{0F4EAEDC-FF07-456C-837D-63B47FF35282}">
      <dgm:prSet/>
      <dgm:spPr/>
      <dgm:t>
        <a:bodyPr/>
        <a:lstStyle/>
        <a:p>
          <a:endParaRPr lang="de-DE"/>
        </a:p>
      </dgm:t>
    </dgm:pt>
    <dgm:pt modelId="{99B19DD2-DC80-418E-BD08-13C8CCC9FCCE}" type="sibTrans" cxnId="{0F4EAEDC-FF07-456C-837D-63B47FF35282}">
      <dgm:prSet/>
      <dgm:spPr/>
      <dgm:t>
        <a:bodyPr/>
        <a:lstStyle/>
        <a:p>
          <a:endParaRPr lang="de-DE"/>
        </a:p>
      </dgm:t>
    </dgm:pt>
    <dgm:pt modelId="{55848335-9C9E-44AF-8B9D-43E26C874503}">
      <dgm:prSet phldrT="[Text]"/>
      <dgm:spPr/>
      <dgm:t>
        <a:bodyPr/>
        <a:lstStyle/>
        <a:p>
          <a:r>
            <a:rPr lang="de-DE" dirty="0" err="1" smtClean="0"/>
            <a:t>Rectangle</a:t>
          </a:r>
          <a:endParaRPr lang="de-DE" dirty="0"/>
        </a:p>
      </dgm:t>
    </dgm:pt>
    <dgm:pt modelId="{F4CF6265-FC8B-4FFD-B6DA-0961155B7972}" type="parTrans" cxnId="{1CC58B08-7400-49B7-B086-BC08C43033D2}">
      <dgm:prSet/>
      <dgm:spPr/>
      <dgm:t>
        <a:bodyPr/>
        <a:lstStyle/>
        <a:p>
          <a:endParaRPr lang="de-DE"/>
        </a:p>
      </dgm:t>
    </dgm:pt>
    <dgm:pt modelId="{21FC9C30-C399-408A-8894-5733B4ADB012}" type="sibTrans" cxnId="{1CC58B08-7400-49B7-B086-BC08C43033D2}">
      <dgm:prSet/>
      <dgm:spPr/>
      <dgm:t>
        <a:bodyPr/>
        <a:lstStyle/>
        <a:p>
          <a:endParaRPr lang="de-DE"/>
        </a:p>
      </dgm:t>
    </dgm:pt>
    <dgm:pt modelId="{B6BF2994-F5D0-41F7-8B1C-A4AC60FE1E1B}">
      <dgm:prSet phldrT="[Text]"/>
      <dgm:spPr/>
      <dgm:t>
        <a:bodyPr/>
        <a:lstStyle/>
        <a:p>
          <a:r>
            <a:rPr lang="de-DE" dirty="0" smtClean="0"/>
            <a:t>Button</a:t>
          </a:r>
          <a:endParaRPr lang="de-DE" dirty="0"/>
        </a:p>
      </dgm:t>
    </dgm:pt>
    <dgm:pt modelId="{75616484-4155-4D3B-8BBD-92874A3C1F0C}" type="parTrans" cxnId="{4753DB16-23DB-4B84-98D2-3FF38200AA20}">
      <dgm:prSet/>
      <dgm:spPr/>
      <dgm:t>
        <a:bodyPr/>
        <a:lstStyle/>
        <a:p>
          <a:endParaRPr lang="de-DE"/>
        </a:p>
      </dgm:t>
    </dgm:pt>
    <dgm:pt modelId="{B607D2F1-DE4C-4239-8688-0D753E239231}" type="sibTrans" cxnId="{4753DB16-23DB-4B84-98D2-3FF38200AA20}">
      <dgm:prSet/>
      <dgm:spPr/>
      <dgm:t>
        <a:bodyPr/>
        <a:lstStyle/>
        <a:p>
          <a:endParaRPr lang="de-DE"/>
        </a:p>
      </dgm:t>
    </dgm:pt>
    <dgm:pt modelId="{CB1160DD-1AEB-44D1-9554-0E01747108B9}">
      <dgm:prSet phldrT="[Text]"/>
      <dgm:spPr/>
      <dgm:t>
        <a:bodyPr/>
        <a:lstStyle/>
        <a:p>
          <a:r>
            <a:rPr lang="de-DE" dirty="0" smtClean="0"/>
            <a:t>Label</a:t>
          </a:r>
          <a:endParaRPr lang="de-DE" dirty="0"/>
        </a:p>
      </dgm:t>
    </dgm:pt>
    <dgm:pt modelId="{75B2928D-B533-4813-8F10-9958017D67E7}" type="parTrans" cxnId="{E241C0AF-73E6-42AF-9F9B-D57876F59FFA}">
      <dgm:prSet/>
      <dgm:spPr/>
      <dgm:t>
        <a:bodyPr/>
        <a:lstStyle/>
        <a:p>
          <a:endParaRPr lang="de-DE"/>
        </a:p>
      </dgm:t>
    </dgm:pt>
    <dgm:pt modelId="{06CEED6D-1F99-48C9-8295-B3DBD28C2D41}" type="sibTrans" cxnId="{E241C0AF-73E6-42AF-9F9B-D57876F59FFA}">
      <dgm:prSet/>
      <dgm:spPr/>
      <dgm:t>
        <a:bodyPr/>
        <a:lstStyle/>
        <a:p>
          <a:endParaRPr lang="de-DE"/>
        </a:p>
      </dgm:t>
    </dgm:pt>
    <dgm:pt modelId="{DB79E800-98B7-4770-9BD3-2AAE64B2FB4B}">
      <dgm:prSet phldrT="[Text]"/>
      <dgm:spPr/>
      <dgm:t>
        <a:bodyPr/>
        <a:lstStyle/>
        <a:p>
          <a:r>
            <a:rPr lang="de-DE" dirty="0" smtClean="0"/>
            <a:t>Group</a:t>
          </a:r>
          <a:endParaRPr lang="de-DE" dirty="0"/>
        </a:p>
      </dgm:t>
    </dgm:pt>
    <dgm:pt modelId="{907982CA-E380-4016-8B02-DD31D6D4E2C1}" type="parTrans" cxnId="{0C21E1ED-AB54-4F18-96F7-3F39E08C84BB}">
      <dgm:prSet/>
      <dgm:spPr/>
      <dgm:t>
        <a:bodyPr/>
        <a:lstStyle/>
        <a:p>
          <a:endParaRPr lang="de-DE"/>
        </a:p>
      </dgm:t>
    </dgm:pt>
    <dgm:pt modelId="{EE5B5DFE-1C72-49DD-B87E-6822F704EA8D}" type="sibTrans" cxnId="{0C21E1ED-AB54-4F18-96F7-3F39E08C84BB}">
      <dgm:prSet/>
      <dgm:spPr/>
      <dgm:t>
        <a:bodyPr/>
        <a:lstStyle/>
        <a:p>
          <a:endParaRPr lang="de-DE"/>
        </a:p>
      </dgm:t>
    </dgm:pt>
    <dgm:pt modelId="{52130900-A3D1-460C-959E-5F365CA5C583}">
      <dgm:prSet phldrT="[Text]"/>
      <dgm:spPr/>
      <dgm:t>
        <a:bodyPr/>
        <a:lstStyle/>
        <a:p>
          <a:r>
            <a:rPr lang="de-DE" dirty="0" err="1" smtClean="0"/>
            <a:t>MeineKomponente</a:t>
          </a:r>
          <a:endParaRPr lang="de-DE" dirty="0"/>
        </a:p>
      </dgm:t>
    </dgm:pt>
    <dgm:pt modelId="{D70A4EF0-76CF-4F37-BE98-D4A94284CA08}" type="parTrans" cxnId="{4B58E7CF-2FE1-44E6-8FD2-B172829F9CFC}">
      <dgm:prSet/>
      <dgm:spPr/>
      <dgm:t>
        <a:bodyPr/>
        <a:lstStyle/>
        <a:p>
          <a:endParaRPr lang="de-DE"/>
        </a:p>
      </dgm:t>
    </dgm:pt>
    <dgm:pt modelId="{F805CCAE-7E41-4129-BB89-AA46019E6B7C}" type="sibTrans" cxnId="{4B58E7CF-2FE1-44E6-8FD2-B172829F9CFC}">
      <dgm:prSet/>
      <dgm:spPr/>
      <dgm:t>
        <a:bodyPr/>
        <a:lstStyle/>
        <a:p>
          <a:endParaRPr lang="de-DE"/>
        </a:p>
      </dgm:t>
    </dgm:pt>
    <dgm:pt modelId="{65F3C151-CB2C-47DC-88B5-D16F28E8DD2B}">
      <dgm:prSet phldrT="[Text]"/>
      <dgm:spPr/>
      <dgm:t>
        <a:bodyPr/>
        <a:lstStyle/>
        <a:p>
          <a:r>
            <a:rPr lang="de-DE" dirty="0" err="1" smtClean="0"/>
            <a:t>TextField</a:t>
          </a:r>
          <a:endParaRPr lang="de-DE" dirty="0"/>
        </a:p>
      </dgm:t>
    </dgm:pt>
    <dgm:pt modelId="{62A636F1-62AC-4225-8E54-8E786ECFE288}" type="parTrans" cxnId="{84AAA364-55A4-4243-B84E-FE06BAF50718}">
      <dgm:prSet/>
      <dgm:spPr/>
      <dgm:t>
        <a:bodyPr/>
        <a:lstStyle/>
        <a:p>
          <a:endParaRPr lang="de-DE"/>
        </a:p>
      </dgm:t>
    </dgm:pt>
    <dgm:pt modelId="{68350CD2-C6C8-4161-8AB3-169699FE1F0E}" type="sibTrans" cxnId="{84AAA364-55A4-4243-B84E-FE06BAF50718}">
      <dgm:prSet/>
      <dgm:spPr/>
      <dgm:t>
        <a:bodyPr/>
        <a:lstStyle/>
        <a:p>
          <a:endParaRPr lang="de-DE"/>
        </a:p>
      </dgm:t>
    </dgm:pt>
    <dgm:pt modelId="{63A1205D-D20D-42E3-80EE-B611F47653BF}" type="pres">
      <dgm:prSet presAssocID="{0C97D30B-8AEE-4038-82FB-8F283366AE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7B0BA-2052-41F8-BDCB-56A76C54376D}" type="pres">
      <dgm:prSet presAssocID="{C25A7228-1040-453E-B8D3-A3D4DACE3165}" presName="hierRoot1" presStyleCnt="0"/>
      <dgm:spPr/>
    </dgm:pt>
    <dgm:pt modelId="{DB70B4D2-34F5-4B72-986F-50A3BF7DA7A2}" type="pres">
      <dgm:prSet presAssocID="{C25A7228-1040-453E-B8D3-A3D4DACE3165}" presName="composite" presStyleCnt="0"/>
      <dgm:spPr/>
    </dgm:pt>
    <dgm:pt modelId="{C474B7CA-0BB9-4E72-8CD8-54DA68229747}" type="pres">
      <dgm:prSet presAssocID="{C25A7228-1040-453E-B8D3-A3D4DACE3165}" presName="image" presStyleLbl="node0" presStyleIdx="0" presStyleCnt="1"/>
      <dgm:spPr/>
    </dgm:pt>
    <dgm:pt modelId="{E34A2E45-90A5-47EB-894A-486D51AEDEF3}" type="pres">
      <dgm:prSet presAssocID="{C25A7228-1040-453E-B8D3-A3D4DACE3165}" presName="text" presStyleLbl="revTx" presStyleIdx="0" presStyleCnt="10">
        <dgm:presLayoutVars>
          <dgm:chPref val="3"/>
        </dgm:presLayoutVars>
      </dgm:prSet>
      <dgm:spPr/>
    </dgm:pt>
    <dgm:pt modelId="{C9586401-1009-4D63-ACE6-F4548A9D746A}" type="pres">
      <dgm:prSet presAssocID="{C25A7228-1040-453E-B8D3-A3D4DACE3165}" presName="hierChild2" presStyleCnt="0"/>
      <dgm:spPr/>
    </dgm:pt>
    <dgm:pt modelId="{1FFE74A6-BDF3-4EC1-A700-9B7022AEE88C}" type="pres">
      <dgm:prSet presAssocID="{1100EF54-3071-4D39-8343-6AA06D77AFD6}" presName="Name10" presStyleLbl="parChTrans1D2" presStyleIdx="0" presStyleCnt="1"/>
      <dgm:spPr/>
    </dgm:pt>
    <dgm:pt modelId="{7D203395-92D6-4AEC-982D-B5C502579000}" type="pres">
      <dgm:prSet presAssocID="{5C09739B-D903-4464-9BE8-463231899B0F}" presName="hierRoot2" presStyleCnt="0"/>
      <dgm:spPr/>
    </dgm:pt>
    <dgm:pt modelId="{16DCED4D-32EB-4042-9F61-920B26D16C4C}" type="pres">
      <dgm:prSet presAssocID="{5C09739B-D903-4464-9BE8-463231899B0F}" presName="composite2" presStyleCnt="0"/>
      <dgm:spPr/>
    </dgm:pt>
    <dgm:pt modelId="{6163B0FD-0828-4096-9A5F-41075E316B3D}" type="pres">
      <dgm:prSet presAssocID="{5C09739B-D903-4464-9BE8-463231899B0F}" presName="image2" presStyleLbl="node2" presStyleIdx="0" presStyleCnt="1"/>
      <dgm:spPr/>
    </dgm:pt>
    <dgm:pt modelId="{DCEB41B7-3769-4CBC-A5BA-7FD24061EF2E}" type="pres">
      <dgm:prSet presAssocID="{5C09739B-D903-4464-9BE8-463231899B0F}" presName="text2" presStyleLbl="revTx" presStyleIdx="1" presStyleCnt="10">
        <dgm:presLayoutVars>
          <dgm:chPref val="3"/>
        </dgm:presLayoutVars>
      </dgm:prSet>
      <dgm:spPr/>
    </dgm:pt>
    <dgm:pt modelId="{E7A42CBF-1306-443D-AC8A-3E39447E45AA}" type="pres">
      <dgm:prSet presAssocID="{5C09739B-D903-4464-9BE8-463231899B0F}" presName="hierChild3" presStyleCnt="0"/>
      <dgm:spPr/>
    </dgm:pt>
    <dgm:pt modelId="{995B2C02-3415-42BE-ADF0-51A9BAF41365}" type="pres">
      <dgm:prSet presAssocID="{3F59ABD8-4D6A-4E65-83DD-9D4BFCECC63D}" presName="Name17" presStyleLbl="parChTrans1D3" presStyleIdx="0" presStyleCnt="2"/>
      <dgm:spPr/>
    </dgm:pt>
    <dgm:pt modelId="{115F3081-3237-41DE-8CF3-E51605F4B3CC}" type="pres">
      <dgm:prSet presAssocID="{644CF794-2221-476F-9866-19D5249B8279}" presName="hierRoot3" presStyleCnt="0"/>
      <dgm:spPr/>
    </dgm:pt>
    <dgm:pt modelId="{BDFC800D-671D-48D4-B839-25DDB9DE9F8A}" type="pres">
      <dgm:prSet presAssocID="{644CF794-2221-476F-9866-19D5249B8279}" presName="composite3" presStyleCnt="0"/>
      <dgm:spPr/>
    </dgm:pt>
    <dgm:pt modelId="{940F166F-8D8D-4D3C-A149-B16A6B51715A}" type="pres">
      <dgm:prSet presAssocID="{644CF794-2221-476F-9866-19D5249B8279}" presName="image3" presStyleLbl="node3" presStyleIdx="0" presStyleCnt="2"/>
      <dgm:spPr/>
    </dgm:pt>
    <dgm:pt modelId="{42B96611-26FE-40CB-93F0-F5E84DF16A65}" type="pres">
      <dgm:prSet presAssocID="{644CF794-2221-476F-9866-19D5249B8279}" presName="text3" presStyleLbl="revTx" presStyleIdx="2" presStyleCnt="10">
        <dgm:presLayoutVars>
          <dgm:chPref val="3"/>
        </dgm:presLayoutVars>
      </dgm:prSet>
      <dgm:spPr/>
    </dgm:pt>
    <dgm:pt modelId="{AA7CC78C-E975-434E-BB23-7D8EE40C79DA}" type="pres">
      <dgm:prSet presAssocID="{644CF794-2221-476F-9866-19D5249B8279}" presName="hierChild4" presStyleCnt="0"/>
      <dgm:spPr/>
    </dgm:pt>
    <dgm:pt modelId="{B8378DB3-5151-414E-BEF0-B4ADD685898B}" type="pres">
      <dgm:prSet presAssocID="{907982CA-E380-4016-8B02-DD31D6D4E2C1}" presName="Name23" presStyleLbl="parChTrans1D4" presStyleIdx="0" presStyleCnt="6"/>
      <dgm:spPr/>
    </dgm:pt>
    <dgm:pt modelId="{50EA73E2-B6D1-4329-9FC1-CC7C26EDFC66}" type="pres">
      <dgm:prSet presAssocID="{DB79E800-98B7-4770-9BD3-2AAE64B2FB4B}" presName="hierRoot4" presStyleCnt="0"/>
      <dgm:spPr/>
    </dgm:pt>
    <dgm:pt modelId="{DAD40194-6AF0-40A7-BFB6-D2469000559F}" type="pres">
      <dgm:prSet presAssocID="{DB79E800-98B7-4770-9BD3-2AAE64B2FB4B}" presName="composite4" presStyleCnt="0"/>
      <dgm:spPr/>
    </dgm:pt>
    <dgm:pt modelId="{65B271D8-F6B5-4795-93E6-2DA2558C4DC2}" type="pres">
      <dgm:prSet presAssocID="{DB79E800-98B7-4770-9BD3-2AAE64B2FB4B}" presName="image4" presStyleLbl="node4" presStyleIdx="0" presStyleCnt="6"/>
      <dgm:spPr/>
    </dgm:pt>
    <dgm:pt modelId="{8D79F89D-3C83-4A06-AB56-7B32B225A4B4}" type="pres">
      <dgm:prSet presAssocID="{DB79E800-98B7-4770-9BD3-2AAE64B2FB4B}" presName="text4" presStyleLbl="revTx" presStyleIdx="3" presStyleCnt="10">
        <dgm:presLayoutVars>
          <dgm:chPref val="3"/>
        </dgm:presLayoutVars>
      </dgm:prSet>
      <dgm:spPr/>
    </dgm:pt>
    <dgm:pt modelId="{3E953A6C-3F36-4DB3-8023-DBF20535B6D7}" type="pres">
      <dgm:prSet presAssocID="{DB79E800-98B7-4770-9BD3-2AAE64B2FB4B}" presName="hierChild5" presStyleCnt="0"/>
      <dgm:spPr/>
    </dgm:pt>
    <dgm:pt modelId="{C76EBB5F-D7D6-4739-9AC5-9E94A0F8A6B6}" type="pres">
      <dgm:prSet presAssocID="{D70A4EF0-76CF-4F37-BE98-D4A94284CA08}" presName="Name23" presStyleLbl="parChTrans1D4" presStyleIdx="1" presStyleCnt="6"/>
      <dgm:spPr/>
    </dgm:pt>
    <dgm:pt modelId="{7264D35E-B0EA-4D7E-B970-BFBDAECF8D87}" type="pres">
      <dgm:prSet presAssocID="{52130900-A3D1-460C-959E-5F365CA5C583}" presName="hierRoot4" presStyleCnt="0"/>
      <dgm:spPr/>
    </dgm:pt>
    <dgm:pt modelId="{BBF19954-3A8A-4A97-9DB2-4B2B4137E8CE}" type="pres">
      <dgm:prSet presAssocID="{52130900-A3D1-460C-959E-5F365CA5C583}" presName="composite4" presStyleCnt="0"/>
      <dgm:spPr/>
    </dgm:pt>
    <dgm:pt modelId="{9E83FFD0-FFCB-437D-A872-9473D9AA6A82}" type="pres">
      <dgm:prSet presAssocID="{52130900-A3D1-460C-959E-5F365CA5C583}" presName="image4" presStyleLbl="node4" presStyleIdx="1" presStyleCnt="6"/>
      <dgm:spPr/>
    </dgm:pt>
    <dgm:pt modelId="{A3DFF081-E770-42D3-82A3-79195708045B}" type="pres">
      <dgm:prSet presAssocID="{52130900-A3D1-460C-959E-5F365CA5C583}" presName="text4" presStyleLbl="revTx" presStyleIdx="4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6A85FB-F915-4CC6-93AB-6761EFBB5F22}" type="pres">
      <dgm:prSet presAssocID="{52130900-A3D1-460C-959E-5F365CA5C583}" presName="hierChild5" presStyleCnt="0"/>
      <dgm:spPr/>
    </dgm:pt>
    <dgm:pt modelId="{97D0FA00-55D7-4DF2-9A11-A75F9996FA31}" type="pres">
      <dgm:prSet presAssocID="{62A636F1-62AC-4225-8E54-8E786ECFE288}" presName="Name23" presStyleLbl="parChTrans1D4" presStyleIdx="2" presStyleCnt="6"/>
      <dgm:spPr/>
    </dgm:pt>
    <dgm:pt modelId="{C3099E0C-BF00-41AA-990D-836050A3D15D}" type="pres">
      <dgm:prSet presAssocID="{65F3C151-CB2C-47DC-88B5-D16F28E8DD2B}" presName="hierRoot4" presStyleCnt="0"/>
      <dgm:spPr/>
    </dgm:pt>
    <dgm:pt modelId="{2525F439-8BA4-4CA5-B31F-FB1AB8982C36}" type="pres">
      <dgm:prSet presAssocID="{65F3C151-CB2C-47DC-88B5-D16F28E8DD2B}" presName="composite4" presStyleCnt="0"/>
      <dgm:spPr/>
    </dgm:pt>
    <dgm:pt modelId="{2FA50152-2E68-44E2-9B6C-042B956BEFFD}" type="pres">
      <dgm:prSet presAssocID="{65F3C151-CB2C-47DC-88B5-D16F28E8DD2B}" presName="image4" presStyleLbl="node4" presStyleIdx="2" presStyleCnt="6"/>
      <dgm:spPr/>
    </dgm:pt>
    <dgm:pt modelId="{B73E298E-6F3F-4936-ACCF-0C3804609B60}" type="pres">
      <dgm:prSet presAssocID="{65F3C151-CB2C-47DC-88B5-D16F28E8DD2B}" presName="text4" presStyleLbl="revTx" presStyleIdx="5" presStyleCnt="10">
        <dgm:presLayoutVars>
          <dgm:chPref val="3"/>
        </dgm:presLayoutVars>
      </dgm:prSet>
      <dgm:spPr/>
    </dgm:pt>
    <dgm:pt modelId="{94EDB95E-E403-4BB4-B82B-EB73D1DF9459}" type="pres">
      <dgm:prSet presAssocID="{65F3C151-CB2C-47DC-88B5-D16F28E8DD2B}" presName="hierChild5" presStyleCnt="0"/>
      <dgm:spPr/>
    </dgm:pt>
    <dgm:pt modelId="{E684E26C-05FA-4FC4-9472-02D07BBE2BD9}" type="pres">
      <dgm:prSet presAssocID="{75B2928D-B533-4813-8F10-9958017D67E7}" presName="Name23" presStyleLbl="parChTrans1D4" presStyleIdx="3" presStyleCnt="6"/>
      <dgm:spPr/>
    </dgm:pt>
    <dgm:pt modelId="{2923A290-08E5-46A9-9B66-A0059211E83D}" type="pres">
      <dgm:prSet presAssocID="{CB1160DD-1AEB-44D1-9554-0E01747108B9}" presName="hierRoot4" presStyleCnt="0"/>
      <dgm:spPr/>
    </dgm:pt>
    <dgm:pt modelId="{0AE15D84-867B-4C1E-B21A-5D278B68316E}" type="pres">
      <dgm:prSet presAssocID="{CB1160DD-1AEB-44D1-9554-0E01747108B9}" presName="composite4" presStyleCnt="0"/>
      <dgm:spPr/>
    </dgm:pt>
    <dgm:pt modelId="{957D4333-CBD1-4D51-91CF-616BA223967B}" type="pres">
      <dgm:prSet presAssocID="{CB1160DD-1AEB-44D1-9554-0E01747108B9}" presName="image4" presStyleLbl="node4" presStyleIdx="3" presStyleCnt="6"/>
      <dgm:spPr/>
    </dgm:pt>
    <dgm:pt modelId="{9CED3C81-7D79-4D39-846E-AAF111D35851}" type="pres">
      <dgm:prSet presAssocID="{CB1160DD-1AEB-44D1-9554-0E01747108B9}" presName="text4" presStyleLbl="revTx" presStyleIdx="6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A42488-E23D-4392-AE00-0F64FBDEBA2E}" type="pres">
      <dgm:prSet presAssocID="{CB1160DD-1AEB-44D1-9554-0E01747108B9}" presName="hierChild5" presStyleCnt="0"/>
      <dgm:spPr/>
    </dgm:pt>
    <dgm:pt modelId="{DEA01E65-012E-4327-9A8B-04B1F74724A3}" type="pres">
      <dgm:prSet presAssocID="{2F90CFEB-05C4-40ED-84F7-F3932A36C127}" presName="Name17" presStyleLbl="parChTrans1D3" presStyleIdx="1" presStyleCnt="2"/>
      <dgm:spPr/>
    </dgm:pt>
    <dgm:pt modelId="{350AA55D-0BA9-4641-A350-46E188C7F50B}" type="pres">
      <dgm:prSet presAssocID="{5A28C987-8DA0-46EE-BFD1-2B99AF6D9EEB}" presName="hierRoot3" presStyleCnt="0"/>
      <dgm:spPr/>
    </dgm:pt>
    <dgm:pt modelId="{994D4187-44E4-426F-B3F1-A849BCC4AED9}" type="pres">
      <dgm:prSet presAssocID="{5A28C987-8DA0-46EE-BFD1-2B99AF6D9EEB}" presName="composite3" presStyleCnt="0"/>
      <dgm:spPr/>
    </dgm:pt>
    <dgm:pt modelId="{66FACFEC-8B47-4FF9-A2BA-4E05A52B87AA}" type="pres">
      <dgm:prSet presAssocID="{5A28C987-8DA0-46EE-BFD1-2B99AF6D9EEB}" presName="image3" presStyleLbl="node3" presStyleIdx="1" presStyleCnt="2"/>
      <dgm:spPr/>
    </dgm:pt>
    <dgm:pt modelId="{6918D6E4-5347-4B08-BA7C-45BB82FCEC06}" type="pres">
      <dgm:prSet presAssocID="{5A28C987-8DA0-46EE-BFD1-2B99AF6D9EEB}" presName="text3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1300C7-12D7-43B1-8F51-A926C7059D6F}" type="pres">
      <dgm:prSet presAssocID="{5A28C987-8DA0-46EE-BFD1-2B99AF6D9EEB}" presName="hierChild4" presStyleCnt="0"/>
      <dgm:spPr/>
    </dgm:pt>
    <dgm:pt modelId="{20779836-D791-4183-8D74-ECF4E9621492}" type="pres">
      <dgm:prSet presAssocID="{F4CF6265-FC8B-4FFD-B6DA-0961155B7972}" presName="Name23" presStyleLbl="parChTrans1D4" presStyleIdx="4" presStyleCnt="6"/>
      <dgm:spPr/>
    </dgm:pt>
    <dgm:pt modelId="{968EFEED-19E6-4C4D-9A32-CC396A741775}" type="pres">
      <dgm:prSet presAssocID="{55848335-9C9E-44AF-8B9D-43E26C874503}" presName="hierRoot4" presStyleCnt="0"/>
      <dgm:spPr/>
    </dgm:pt>
    <dgm:pt modelId="{C2EADA93-BF3C-4DA2-A978-C544F64B74C0}" type="pres">
      <dgm:prSet presAssocID="{55848335-9C9E-44AF-8B9D-43E26C874503}" presName="composite4" presStyleCnt="0"/>
      <dgm:spPr/>
    </dgm:pt>
    <dgm:pt modelId="{E3299F8B-6D80-4512-A33A-664792C2065A}" type="pres">
      <dgm:prSet presAssocID="{55848335-9C9E-44AF-8B9D-43E26C874503}" presName="image4" presStyleLbl="node4" presStyleIdx="4" presStyleCnt="6"/>
      <dgm:spPr/>
    </dgm:pt>
    <dgm:pt modelId="{ED38A2C4-3CF2-485A-BF91-BB49A91239C1}" type="pres">
      <dgm:prSet presAssocID="{55848335-9C9E-44AF-8B9D-43E26C874503}" presName="text4" presStyleLbl="revTx" presStyleIdx="8" presStyleCnt="10">
        <dgm:presLayoutVars>
          <dgm:chPref val="3"/>
        </dgm:presLayoutVars>
      </dgm:prSet>
      <dgm:spPr/>
    </dgm:pt>
    <dgm:pt modelId="{20B33A30-F7EE-432D-8259-645D4C7D84D2}" type="pres">
      <dgm:prSet presAssocID="{55848335-9C9E-44AF-8B9D-43E26C874503}" presName="hierChild5" presStyleCnt="0"/>
      <dgm:spPr/>
    </dgm:pt>
    <dgm:pt modelId="{07F61093-3CE5-4C01-8370-6FE10A700F75}" type="pres">
      <dgm:prSet presAssocID="{75616484-4155-4D3B-8BBD-92874A3C1F0C}" presName="Name23" presStyleLbl="parChTrans1D4" presStyleIdx="5" presStyleCnt="6"/>
      <dgm:spPr/>
    </dgm:pt>
    <dgm:pt modelId="{372EC0D7-6F3A-4674-BFB4-7ED720379C49}" type="pres">
      <dgm:prSet presAssocID="{B6BF2994-F5D0-41F7-8B1C-A4AC60FE1E1B}" presName="hierRoot4" presStyleCnt="0"/>
      <dgm:spPr/>
    </dgm:pt>
    <dgm:pt modelId="{2BC58667-E10C-4FC1-99FF-F7AAE95A757C}" type="pres">
      <dgm:prSet presAssocID="{B6BF2994-F5D0-41F7-8B1C-A4AC60FE1E1B}" presName="composite4" presStyleCnt="0"/>
      <dgm:spPr/>
    </dgm:pt>
    <dgm:pt modelId="{3115B47A-8D47-4214-98F4-E133266B3F82}" type="pres">
      <dgm:prSet presAssocID="{B6BF2994-F5D0-41F7-8B1C-A4AC60FE1E1B}" presName="image4" presStyleLbl="node4" presStyleIdx="5" presStyleCnt="6"/>
      <dgm:spPr/>
    </dgm:pt>
    <dgm:pt modelId="{B1F7DCE4-832A-4278-95E7-79D81EDCBC5A}" type="pres">
      <dgm:prSet presAssocID="{B6BF2994-F5D0-41F7-8B1C-A4AC60FE1E1B}" presName="text4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C44E8EB-5BFD-4940-AD87-B910C0047D7B}" type="pres">
      <dgm:prSet presAssocID="{B6BF2994-F5D0-41F7-8B1C-A4AC60FE1E1B}" presName="hierChild5" presStyleCnt="0"/>
      <dgm:spPr/>
    </dgm:pt>
  </dgm:ptLst>
  <dgm:cxnLst>
    <dgm:cxn modelId="{62D37AF4-A5A1-431A-8EBF-96F9207D82C2}" type="presOf" srcId="{75616484-4155-4D3B-8BBD-92874A3C1F0C}" destId="{07F61093-3CE5-4C01-8370-6FE10A700F75}" srcOrd="0" destOrd="0" presId="urn:microsoft.com/office/officeart/2009/layout/CirclePictureHierarchy"/>
    <dgm:cxn modelId="{926323EE-6E60-42A2-9010-FBE7322F5587}" type="presOf" srcId="{CB1160DD-1AEB-44D1-9554-0E01747108B9}" destId="{9CED3C81-7D79-4D39-846E-AAF111D35851}" srcOrd="0" destOrd="0" presId="urn:microsoft.com/office/officeart/2009/layout/CirclePictureHierarchy"/>
    <dgm:cxn modelId="{0E8ABB66-F81B-43EB-A22D-E8C82D16BD95}" type="presOf" srcId="{D70A4EF0-76CF-4F37-BE98-D4A94284CA08}" destId="{C76EBB5F-D7D6-4739-9AC5-9E94A0F8A6B6}" srcOrd="0" destOrd="0" presId="urn:microsoft.com/office/officeart/2009/layout/CirclePictureHierarchy"/>
    <dgm:cxn modelId="{4B58E7CF-2FE1-44E6-8FD2-B172829F9CFC}" srcId="{DB79E800-98B7-4770-9BD3-2AAE64B2FB4B}" destId="{52130900-A3D1-460C-959E-5F365CA5C583}" srcOrd="0" destOrd="0" parTransId="{D70A4EF0-76CF-4F37-BE98-D4A94284CA08}" sibTransId="{F805CCAE-7E41-4129-BB89-AA46019E6B7C}"/>
    <dgm:cxn modelId="{6270C1BB-222B-4416-A2BC-21B861C12295}" type="presOf" srcId="{3F59ABD8-4D6A-4E65-83DD-9D4BFCECC63D}" destId="{995B2C02-3415-42BE-ADF0-51A9BAF41365}" srcOrd="0" destOrd="0" presId="urn:microsoft.com/office/officeart/2009/layout/CirclePictureHierarchy"/>
    <dgm:cxn modelId="{BAEC02F5-E035-409E-B83D-2B555FF7F502}" type="presOf" srcId="{5C09739B-D903-4464-9BE8-463231899B0F}" destId="{DCEB41B7-3769-4CBC-A5BA-7FD24061EF2E}" srcOrd="0" destOrd="0" presId="urn:microsoft.com/office/officeart/2009/layout/CirclePictureHierarchy"/>
    <dgm:cxn modelId="{0F4EAEDC-FF07-456C-837D-63B47FF35282}" srcId="{5C09739B-D903-4464-9BE8-463231899B0F}" destId="{5A28C987-8DA0-46EE-BFD1-2B99AF6D9EEB}" srcOrd="1" destOrd="0" parTransId="{2F90CFEB-05C4-40ED-84F7-F3932A36C127}" sibTransId="{99B19DD2-DC80-418E-BD08-13C8CCC9FCCE}"/>
    <dgm:cxn modelId="{64C1BD24-5E78-46CB-A011-BFDFBA1DCC75}" type="presOf" srcId="{1100EF54-3071-4D39-8343-6AA06D77AFD6}" destId="{1FFE74A6-BDF3-4EC1-A700-9B7022AEE88C}" srcOrd="0" destOrd="0" presId="urn:microsoft.com/office/officeart/2009/layout/CirclePictureHierarchy"/>
    <dgm:cxn modelId="{EA1B7AEE-20ED-48AA-8534-7FB741EFDED5}" type="presOf" srcId="{C25A7228-1040-453E-B8D3-A3D4DACE3165}" destId="{E34A2E45-90A5-47EB-894A-486D51AEDEF3}" srcOrd="0" destOrd="0" presId="urn:microsoft.com/office/officeart/2009/layout/CirclePictureHierarchy"/>
    <dgm:cxn modelId="{583E9F52-F8BB-4A62-ACCF-136D2335A8ED}" type="presOf" srcId="{5A28C987-8DA0-46EE-BFD1-2B99AF6D9EEB}" destId="{6918D6E4-5347-4B08-BA7C-45BB82FCEC06}" srcOrd="0" destOrd="0" presId="urn:microsoft.com/office/officeart/2009/layout/CirclePictureHierarchy"/>
    <dgm:cxn modelId="{0C21E1ED-AB54-4F18-96F7-3F39E08C84BB}" srcId="{644CF794-2221-476F-9866-19D5249B8279}" destId="{DB79E800-98B7-4770-9BD3-2AAE64B2FB4B}" srcOrd="0" destOrd="0" parTransId="{907982CA-E380-4016-8B02-DD31D6D4E2C1}" sibTransId="{EE5B5DFE-1C72-49DD-B87E-6822F704EA8D}"/>
    <dgm:cxn modelId="{E241C0AF-73E6-42AF-9F9B-D57876F59FFA}" srcId="{644CF794-2221-476F-9866-19D5249B8279}" destId="{CB1160DD-1AEB-44D1-9554-0E01747108B9}" srcOrd="1" destOrd="0" parTransId="{75B2928D-B533-4813-8F10-9958017D67E7}" sibTransId="{06CEED6D-1F99-48C9-8295-B3DBD28C2D41}"/>
    <dgm:cxn modelId="{9598B87E-3023-4EDB-90FD-ADE4E7042F15}" type="presOf" srcId="{52130900-A3D1-460C-959E-5F365CA5C583}" destId="{A3DFF081-E770-42D3-82A3-79195708045B}" srcOrd="0" destOrd="0" presId="urn:microsoft.com/office/officeart/2009/layout/CirclePictureHierarchy"/>
    <dgm:cxn modelId="{C3949501-BE36-4269-AFB8-2EB3547A81CC}" type="presOf" srcId="{75B2928D-B533-4813-8F10-9958017D67E7}" destId="{E684E26C-05FA-4FC4-9472-02D07BBE2BD9}" srcOrd="0" destOrd="0" presId="urn:microsoft.com/office/officeart/2009/layout/CirclePictureHierarchy"/>
    <dgm:cxn modelId="{3F2FD3DF-9FC8-4B42-8643-843D0739C755}" type="presOf" srcId="{0C97D30B-8AEE-4038-82FB-8F283366AE37}" destId="{63A1205D-D20D-42E3-80EE-B611F47653BF}" srcOrd="0" destOrd="0" presId="urn:microsoft.com/office/officeart/2009/layout/CirclePictureHierarchy"/>
    <dgm:cxn modelId="{F0BF8A6A-FEFF-4CF0-A864-C263623C611F}" type="presOf" srcId="{907982CA-E380-4016-8B02-DD31D6D4E2C1}" destId="{B8378DB3-5151-414E-BEF0-B4ADD685898B}" srcOrd="0" destOrd="0" presId="urn:microsoft.com/office/officeart/2009/layout/CirclePictureHierarchy"/>
    <dgm:cxn modelId="{BE1DFBCF-99A9-429C-9441-88F44AEC4B9D}" type="presOf" srcId="{B6BF2994-F5D0-41F7-8B1C-A4AC60FE1E1B}" destId="{B1F7DCE4-832A-4278-95E7-79D81EDCBC5A}" srcOrd="0" destOrd="0" presId="urn:microsoft.com/office/officeart/2009/layout/CirclePictureHierarchy"/>
    <dgm:cxn modelId="{4753DB16-23DB-4B84-98D2-3FF38200AA20}" srcId="{5A28C987-8DA0-46EE-BFD1-2B99AF6D9EEB}" destId="{B6BF2994-F5D0-41F7-8B1C-A4AC60FE1E1B}" srcOrd="1" destOrd="0" parTransId="{75616484-4155-4D3B-8BBD-92874A3C1F0C}" sibTransId="{B607D2F1-DE4C-4239-8688-0D753E239231}"/>
    <dgm:cxn modelId="{5DF3F0E7-7680-4B3C-9294-1402CC878845}" srcId="{5C09739B-D903-4464-9BE8-463231899B0F}" destId="{644CF794-2221-476F-9866-19D5249B8279}" srcOrd="0" destOrd="0" parTransId="{3F59ABD8-4D6A-4E65-83DD-9D4BFCECC63D}" sibTransId="{A9254DF9-F819-414D-8AE7-A6A5ED18408D}"/>
    <dgm:cxn modelId="{5E4F4BF0-A117-491A-8D4B-17F111435CF8}" type="presOf" srcId="{62A636F1-62AC-4225-8E54-8E786ECFE288}" destId="{97D0FA00-55D7-4DF2-9A11-A75F9996FA31}" srcOrd="0" destOrd="0" presId="urn:microsoft.com/office/officeart/2009/layout/CirclePictureHierarchy"/>
    <dgm:cxn modelId="{64899ED9-1059-4E16-94BD-CF178C8AA587}" srcId="{C25A7228-1040-453E-B8D3-A3D4DACE3165}" destId="{5C09739B-D903-4464-9BE8-463231899B0F}" srcOrd="0" destOrd="0" parTransId="{1100EF54-3071-4D39-8343-6AA06D77AFD6}" sibTransId="{ADDC6E6D-AAA7-431F-9DC9-6877F32D1D41}"/>
    <dgm:cxn modelId="{A8E46F8E-F03D-46A8-8AE0-8F0F43938C00}" type="presOf" srcId="{644CF794-2221-476F-9866-19D5249B8279}" destId="{42B96611-26FE-40CB-93F0-F5E84DF16A65}" srcOrd="0" destOrd="0" presId="urn:microsoft.com/office/officeart/2009/layout/CirclePictureHierarchy"/>
    <dgm:cxn modelId="{84AAA364-55A4-4243-B84E-FE06BAF50718}" srcId="{DB79E800-98B7-4770-9BD3-2AAE64B2FB4B}" destId="{65F3C151-CB2C-47DC-88B5-D16F28E8DD2B}" srcOrd="1" destOrd="0" parTransId="{62A636F1-62AC-4225-8E54-8E786ECFE288}" sibTransId="{68350CD2-C6C8-4161-8AB3-169699FE1F0E}"/>
    <dgm:cxn modelId="{060FCA5A-AC6F-486E-9590-89FBFFE7264D}" type="presOf" srcId="{F4CF6265-FC8B-4FFD-B6DA-0961155B7972}" destId="{20779836-D791-4183-8D74-ECF4E9621492}" srcOrd="0" destOrd="0" presId="urn:microsoft.com/office/officeart/2009/layout/CirclePictureHierarchy"/>
    <dgm:cxn modelId="{1CC58B08-7400-49B7-B086-BC08C43033D2}" srcId="{5A28C987-8DA0-46EE-BFD1-2B99AF6D9EEB}" destId="{55848335-9C9E-44AF-8B9D-43E26C874503}" srcOrd="0" destOrd="0" parTransId="{F4CF6265-FC8B-4FFD-B6DA-0961155B7972}" sibTransId="{21FC9C30-C399-408A-8894-5733B4ADB012}"/>
    <dgm:cxn modelId="{151AE6FC-F251-436B-A6AE-D831C76ECEF6}" type="presOf" srcId="{55848335-9C9E-44AF-8B9D-43E26C874503}" destId="{ED38A2C4-3CF2-485A-BF91-BB49A91239C1}" srcOrd="0" destOrd="0" presId="urn:microsoft.com/office/officeart/2009/layout/CirclePictureHierarchy"/>
    <dgm:cxn modelId="{EF0E483D-28A3-4308-8CAF-59489AC0DBB1}" type="presOf" srcId="{2F90CFEB-05C4-40ED-84F7-F3932A36C127}" destId="{DEA01E65-012E-4327-9A8B-04B1F74724A3}" srcOrd="0" destOrd="0" presId="urn:microsoft.com/office/officeart/2009/layout/CirclePictureHierarchy"/>
    <dgm:cxn modelId="{486B3825-2D36-4F43-98C5-675A58FD76A5}" srcId="{0C97D30B-8AEE-4038-82FB-8F283366AE37}" destId="{C25A7228-1040-453E-B8D3-A3D4DACE3165}" srcOrd="0" destOrd="0" parTransId="{B4D998A3-D5B5-4B8A-A3C4-4EED64E5D671}" sibTransId="{9EBC6309-BDE1-486A-8129-06B4EE355B12}"/>
    <dgm:cxn modelId="{486A37F1-4055-47AF-B58F-04735A3647E6}" type="presOf" srcId="{DB79E800-98B7-4770-9BD3-2AAE64B2FB4B}" destId="{8D79F89D-3C83-4A06-AB56-7B32B225A4B4}" srcOrd="0" destOrd="0" presId="urn:microsoft.com/office/officeart/2009/layout/CirclePictureHierarchy"/>
    <dgm:cxn modelId="{05E69689-29D5-48C0-9970-1451F6F2CFFB}" type="presOf" srcId="{65F3C151-CB2C-47DC-88B5-D16F28E8DD2B}" destId="{B73E298E-6F3F-4936-ACCF-0C3804609B60}" srcOrd="0" destOrd="0" presId="urn:microsoft.com/office/officeart/2009/layout/CirclePictureHierarchy"/>
    <dgm:cxn modelId="{0FF690F1-6E78-4777-821D-87D18C71FE4A}" type="presParOf" srcId="{63A1205D-D20D-42E3-80EE-B611F47653BF}" destId="{AB07B0BA-2052-41F8-BDCB-56A76C54376D}" srcOrd="0" destOrd="0" presId="urn:microsoft.com/office/officeart/2009/layout/CirclePictureHierarchy"/>
    <dgm:cxn modelId="{CC310195-45CF-4D56-9BEA-4B6C3C71F924}" type="presParOf" srcId="{AB07B0BA-2052-41F8-BDCB-56A76C54376D}" destId="{DB70B4D2-34F5-4B72-986F-50A3BF7DA7A2}" srcOrd="0" destOrd="0" presId="urn:microsoft.com/office/officeart/2009/layout/CirclePictureHierarchy"/>
    <dgm:cxn modelId="{ABC4303D-4ABD-4F0E-818E-3EF8A836492D}" type="presParOf" srcId="{DB70B4D2-34F5-4B72-986F-50A3BF7DA7A2}" destId="{C474B7CA-0BB9-4E72-8CD8-54DA68229747}" srcOrd="0" destOrd="0" presId="urn:microsoft.com/office/officeart/2009/layout/CirclePictureHierarchy"/>
    <dgm:cxn modelId="{316E2602-A7DC-42F4-A742-4AC04C63042A}" type="presParOf" srcId="{DB70B4D2-34F5-4B72-986F-50A3BF7DA7A2}" destId="{E34A2E45-90A5-47EB-894A-486D51AEDEF3}" srcOrd="1" destOrd="0" presId="urn:microsoft.com/office/officeart/2009/layout/CirclePictureHierarchy"/>
    <dgm:cxn modelId="{1B4635E3-DC33-4AB7-AE32-46DF085A4E5D}" type="presParOf" srcId="{AB07B0BA-2052-41F8-BDCB-56A76C54376D}" destId="{C9586401-1009-4D63-ACE6-F4548A9D746A}" srcOrd="1" destOrd="0" presId="urn:microsoft.com/office/officeart/2009/layout/CirclePictureHierarchy"/>
    <dgm:cxn modelId="{EACF03D5-7866-46FD-BC61-74512B1327E7}" type="presParOf" srcId="{C9586401-1009-4D63-ACE6-F4548A9D746A}" destId="{1FFE74A6-BDF3-4EC1-A700-9B7022AEE88C}" srcOrd="0" destOrd="0" presId="urn:microsoft.com/office/officeart/2009/layout/CirclePictureHierarchy"/>
    <dgm:cxn modelId="{4AD682FE-7B4A-4B5F-AB16-A41ED2B4693C}" type="presParOf" srcId="{C9586401-1009-4D63-ACE6-F4548A9D746A}" destId="{7D203395-92D6-4AEC-982D-B5C502579000}" srcOrd="1" destOrd="0" presId="urn:microsoft.com/office/officeart/2009/layout/CirclePictureHierarchy"/>
    <dgm:cxn modelId="{1666C975-652E-4291-AEC3-89E6A2D289AF}" type="presParOf" srcId="{7D203395-92D6-4AEC-982D-B5C502579000}" destId="{16DCED4D-32EB-4042-9F61-920B26D16C4C}" srcOrd="0" destOrd="0" presId="urn:microsoft.com/office/officeart/2009/layout/CirclePictureHierarchy"/>
    <dgm:cxn modelId="{2C17C481-52CC-4D7F-8841-F221E625CCC0}" type="presParOf" srcId="{16DCED4D-32EB-4042-9F61-920B26D16C4C}" destId="{6163B0FD-0828-4096-9A5F-41075E316B3D}" srcOrd="0" destOrd="0" presId="urn:microsoft.com/office/officeart/2009/layout/CirclePictureHierarchy"/>
    <dgm:cxn modelId="{04B49C0A-B2B7-4567-B018-312A6A038A75}" type="presParOf" srcId="{16DCED4D-32EB-4042-9F61-920B26D16C4C}" destId="{DCEB41B7-3769-4CBC-A5BA-7FD24061EF2E}" srcOrd="1" destOrd="0" presId="urn:microsoft.com/office/officeart/2009/layout/CirclePictureHierarchy"/>
    <dgm:cxn modelId="{2C7016BA-EF41-402A-89C5-0AC5D52F9C66}" type="presParOf" srcId="{7D203395-92D6-4AEC-982D-B5C502579000}" destId="{E7A42CBF-1306-443D-AC8A-3E39447E45AA}" srcOrd="1" destOrd="0" presId="urn:microsoft.com/office/officeart/2009/layout/CirclePictureHierarchy"/>
    <dgm:cxn modelId="{F878B9C4-1BE3-46F4-8032-87C1E14307C5}" type="presParOf" srcId="{E7A42CBF-1306-443D-AC8A-3E39447E45AA}" destId="{995B2C02-3415-42BE-ADF0-51A9BAF41365}" srcOrd="0" destOrd="0" presId="urn:microsoft.com/office/officeart/2009/layout/CirclePictureHierarchy"/>
    <dgm:cxn modelId="{4AF58741-BC2C-4643-8870-0E03CCDF62BE}" type="presParOf" srcId="{E7A42CBF-1306-443D-AC8A-3E39447E45AA}" destId="{115F3081-3237-41DE-8CF3-E51605F4B3CC}" srcOrd="1" destOrd="0" presId="urn:microsoft.com/office/officeart/2009/layout/CirclePictureHierarchy"/>
    <dgm:cxn modelId="{91F35580-D921-43BD-BB13-050AEF689412}" type="presParOf" srcId="{115F3081-3237-41DE-8CF3-E51605F4B3CC}" destId="{BDFC800D-671D-48D4-B839-25DDB9DE9F8A}" srcOrd="0" destOrd="0" presId="urn:microsoft.com/office/officeart/2009/layout/CirclePictureHierarchy"/>
    <dgm:cxn modelId="{A2DE27F4-3896-4F88-9951-8B1A46B530D2}" type="presParOf" srcId="{BDFC800D-671D-48D4-B839-25DDB9DE9F8A}" destId="{940F166F-8D8D-4D3C-A149-B16A6B51715A}" srcOrd="0" destOrd="0" presId="urn:microsoft.com/office/officeart/2009/layout/CirclePictureHierarchy"/>
    <dgm:cxn modelId="{0820EB97-357B-483A-A00B-9C29F2A208F3}" type="presParOf" srcId="{BDFC800D-671D-48D4-B839-25DDB9DE9F8A}" destId="{42B96611-26FE-40CB-93F0-F5E84DF16A65}" srcOrd="1" destOrd="0" presId="urn:microsoft.com/office/officeart/2009/layout/CirclePictureHierarchy"/>
    <dgm:cxn modelId="{D470B023-3A05-4912-A0EC-0ECD0727582E}" type="presParOf" srcId="{115F3081-3237-41DE-8CF3-E51605F4B3CC}" destId="{AA7CC78C-E975-434E-BB23-7D8EE40C79DA}" srcOrd="1" destOrd="0" presId="urn:microsoft.com/office/officeart/2009/layout/CirclePictureHierarchy"/>
    <dgm:cxn modelId="{D84B2D93-4552-411B-87B7-63EF1A7330D3}" type="presParOf" srcId="{AA7CC78C-E975-434E-BB23-7D8EE40C79DA}" destId="{B8378DB3-5151-414E-BEF0-B4ADD685898B}" srcOrd="0" destOrd="0" presId="urn:microsoft.com/office/officeart/2009/layout/CirclePictureHierarchy"/>
    <dgm:cxn modelId="{C72312DA-1B78-4DC4-9F1B-4D4DDB58B6DE}" type="presParOf" srcId="{AA7CC78C-E975-434E-BB23-7D8EE40C79DA}" destId="{50EA73E2-B6D1-4329-9FC1-CC7C26EDFC66}" srcOrd="1" destOrd="0" presId="urn:microsoft.com/office/officeart/2009/layout/CirclePictureHierarchy"/>
    <dgm:cxn modelId="{EC3F2F2C-FAD0-4D35-B4D0-DA4EDE9AFF8E}" type="presParOf" srcId="{50EA73E2-B6D1-4329-9FC1-CC7C26EDFC66}" destId="{DAD40194-6AF0-40A7-BFB6-D2469000559F}" srcOrd="0" destOrd="0" presId="urn:microsoft.com/office/officeart/2009/layout/CirclePictureHierarchy"/>
    <dgm:cxn modelId="{B948F172-BA6D-4555-A224-D03975A1953C}" type="presParOf" srcId="{DAD40194-6AF0-40A7-BFB6-D2469000559F}" destId="{65B271D8-F6B5-4795-93E6-2DA2558C4DC2}" srcOrd="0" destOrd="0" presId="urn:microsoft.com/office/officeart/2009/layout/CirclePictureHierarchy"/>
    <dgm:cxn modelId="{2A62ED94-5FFB-4149-BCA3-E48AE17ADD9E}" type="presParOf" srcId="{DAD40194-6AF0-40A7-BFB6-D2469000559F}" destId="{8D79F89D-3C83-4A06-AB56-7B32B225A4B4}" srcOrd="1" destOrd="0" presId="urn:microsoft.com/office/officeart/2009/layout/CirclePictureHierarchy"/>
    <dgm:cxn modelId="{0102FCAE-ED51-4B1C-AE95-D3DE5E0406D1}" type="presParOf" srcId="{50EA73E2-B6D1-4329-9FC1-CC7C26EDFC66}" destId="{3E953A6C-3F36-4DB3-8023-DBF20535B6D7}" srcOrd="1" destOrd="0" presId="urn:microsoft.com/office/officeart/2009/layout/CirclePictureHierarchy"/>
    <dgm:cxn modelId="{38533010-083C-4A66-BF82-E4C01418AB7D}" type="presParOf" srcId="{3E953A6C-3F36-4DB3-8023-DBF20535B6D7}" destId="{C76EBB5F-D7D6-4739-9AC5-9E94A0F8A6B6}" srcOrd="0" destOrd="0" presId="urn:microsoft.com/office/officeart/2009/layout/CirclePictureHierarchy"/>
    <dgm:cxn modelId="{9500D8B8-D3E7-47DF-ACFD-6AB1FD77246F}" type="presParOf" srcId="{3E953A6C-3F36-4DB3-8023-DBF20535B6D7}" destId="{7264D35E-B0EA-4D7E-B970-BFBDAECF8D87}" srcOrd="1" destOrd="0" presId="urn:microsoft.com/office/officeart/2009/layout/CirclePictureHierarchy"/>
    <dgm:cxn modelId="{F4B3B380-550A-4946-96E6-931A0FDE99FA}" type="presParOf" srcId="{7264D35E-B0EA-4D7E-B970-BFBDAECF8D87}" destId="{BBF19954-3A8A-4A97-9DB2-4B2B4137E8CE}" srcOrd="0" destOrd="0" presId="urn:microsoft.com/office/officeart/2009/layout/CirclePictureHierarchy"/>
    <dgm:cxn modelId="{E3FF9768-9D39-49DC-B7FF-2F3B3C08E6F3}" type="presParOf" srcId="{BBF19954-3A8A-4A97-9DB2-4B2B4137E8CE}" destId="{9E83FFD0-FFCB-437D-A872-9473D9AA6A82}" srcOrd="0" destOrd="0" presId="urn:microsoft.com/office/officeart/2009/layout/CirclePictureHierarchy"/>
    <dgm:cxn modelId="{E48786B3-3826-4ADC-932F-41F8C9912F26}" type="presParOf" srcId="{BBF19954-3A8A-4A97-9DB2-4B2B4137E8CE}" destId="{A3DFF081-E770-42D3-82A3-79195708045B}" srcOrd="1" destOrd="0" presId="urn:microsoft.com/office/officeart/2009/layout/CirclePictureHierarchy"/>
    <dgm:cxn modelId="{D1B5E90C-A744-4BFA-B92B-44506EA26093}" type="presParOf" srcId="{7264D35E-B0EA-4D7E-B970-BFBDAECF8D87}" destId="{7E6A85FB-F915-4CC6-93AB-6761EFBB5F22}" srcOrd="1" destOrd="0" presId="urn:microsoft.com/office/officeart/2009/layout/CirclePictureHierarchy"/>
    <dgm:cxn modelId="{8574343D-200F-4167-9B11-72F168FB519D}" type="presParOf" srcId="{3E953A6C-3F36-4DB3-8023-DBF20535B6D7}" destId="{97D0FA00-55D7-4DF2-9A11-A75F9996FA31}" srcOrd="2" destOrd="0" presId="urn:microsoft.com/office/officeart/2009/layout/CirclePictureHierarchy"/>
    <dgm:cxn modelId="{52021295-9685-4F06-9044-7C6DAF52F871}" type="presParOf" srcId="{3E953A6C-3F36-4DB3-8023-DBF20535B6D7}" destId="{C3099E0C-BF00-41AA-990D-836050A3D15D}" srcOrd="3" destOrd="0" presId="urn:microsoft.com/office/officeart/2009/layout/CirclePictureHierarchy"/>
    <dgm:cxn modelId="{BE766F6A-65A6-40D6-92CD-7C48C29DA6EB}" type="presParOf" srcId="{C3099E0C-BF00-41AA-990D-836050A3D15D}" destId="{2525F439-8BA4-4CA5-B31F-FB1AB8982C36}" srcOrd="0" destOrd="0" presId="urn:microsoft.com/office/officeart/2009/layout/CirclePictureHierarchy"/>
    <dgm:cxn modelId="{8D332ED0-8738-40A0-BA00-4EF323030B01}" type="presParOf" srcId="{2525F439-8BA4-4CA5-B31F-FB1AB8982C36}" destId="{2FA50152-2E68-44E2-9B6C-042B956BEFFD}" srcOrd="0" destOrd="0" presId="urn:microsoft.com/office/officeart/2009/layout/CirclePictureHierarchy"/>
    <dgm:cxn modelId="{4EC64DB7-9874-44E4-98C6-E175F91D75F3}" type="presParOf" srcId="{2525F439-8BA4-4CA5-B31F-FB1AB8982C36}" destId="{B73E298E-6F3F-4936-ACCF-0C3804609B60}" srcOrd="1" destOrd="0" presId="urn:microsoft.com/office/officeart/2009/layout/CirclePictureHierarchy"/>
    <dgm:cxn modelId="{90E5EDC8-2111-4642-8B30-E68E77332A54}" type="presParOf" srcId="{C3099E0C-BF00-41AA-990D-836050A3D15D}" destId="{94EDB95E-E403-4BB4-B82B-EB73D1DF9459}" srcOrd="1" destOrd="0" presId="urn:microsoft.com/office/officeart/2009/layout/CirclePictureHierarchy"/>
    <dgm:cxn modelId="{9AC97006-CFE7-4D92-9A28-9D0152FECADF}" type="presParOf" srcId="{AA7CC78C-E975-434E-BB23-7D8EE40C79DA}" destId="{E684E26C-05FA-4FC4-9472-02D07BBE2BD9}" srcOrd="2" destOrd="0" presId="urn:microsoft.com/office/officeart/2009/layout/CirclePictureHierarchy"/>
    <dgm:cxn modelId="{A6757B06-366A-4C1F-94A2-B45D33D9AE4C}" type="presParOf" srcId="{AA7CC78C-E975-434E-BB23-7D8EE40C79DA}" destId="{2923A290-08E5-46A9-9B66-A0059211E83D}" srcOrd="3" destOrd="0" presId="urn:microsoft.com/office/officeart/2009/layout/CirclePictureHierarchy"/>
    <dgm:cxn modelId="{7A0D44C2-7301-4218-A22F-161C1C187506}" type="presParOf" srcId="{2923A290-08E5-46A9-9B66-A0059211E83D}" destId="{0AE15D84-867B-4C1E-B21A-5D278B68316E}" srcOrd="0" destOrd="0" presId="urn:microsoft.com/office/officeart/2009/layout/CirclePictureHierarchy"/>
    <dgm:cxn modelId="{5E1A0E68-CD65-44FE-B5E9-4C7A3C213680}" type="presParOf" srcId="{0AE15D84-867B-4C1E-B21A-5D278B68316E}" destId="{957D4333-CBD1-4D51-91CF-616BA223967B}" srcOrd="0" destOrd="0" presId="urn:microsoft.com/office/officeart/2009/layout/CirclePictureHierarchy"/>
    <dgm:cxn modelId="{C3BA181C-BEDB-42B3-A43C-57268882657C}" type="presParOf" srcId="{0AE15D84-867B-4C1E-B21A-5D278B68316E}" destId="{9CED3C81-7D79-4D39-846E-AAF111D35851}" srcOrd="1" destOrd="0" presId="urn:microsoft.com/office/officeart/2009/layout/CirclePictureHierarchy"/>
    <dgm:cxn modelId="{687426DF-B741-4626-B33C-C6F4021AAD30}" type="presParOf" srcId="{2923A290-08E5-46A9-9B66-A0059211E83D}" destId="{48A42488-E23D-4392-AE00-0F64FBDEBA2E}" srcOrd="1" destOrd="0" presId="urn:microsoft.com/office/officeart/2009/layout/CirclePictureHierarchy"/>
    <dgm:cxn modelId="{B39C533E-89E4-4B23-9067-0100A798B0AC}" type="presParOf" srcId="{E7A42CBF-1306-443D-AC8A-3E39447E45AA}" destId="{DEA01E65-012E-4327-9A8B-04B1F74724A3}" srcOrd="2" destOrd="0" presId="urn:microsoft.com/office/officeart/2009/layout/CirclePictureHierarchy"/>
    <dgm:cxn modelId="{7311F391-31B0-4752-A90F-E4771A8543D2}" type="presParOf" srcId="{E7A42CBF-1306-443D-AC8A-3E39447E45AA}" destId="{350AA55D-0BA9-4641-A350-46E188C7F50B}" srcOrd="3" destOrd="0" presId="urn:microsoft.com/office/officeart/2009/layout/CirclePictureHierarchy"/>
    <dgm:cxn modelId="{65305B6D-0BB2-4470-A4F6-4A09C2F9FB5A}" type="presParOf" srcId="{350AA55D-0BA9-4641-A350-46E188C7F50B}" destId="{994D4187-44E4-426F-B3F1-A849BCC4AED9}" srcOrd="0" destOrd="0" presId="urn:microsoft.com/office/officeart/2009/layout/CirclePictureHierarchy"/>
    <dgm:cxn modelId="{15FAB301-0607-4C02-ACC6-FADB62803F50}" type="presParOf" srcId="{994D4187-44E4-426F-B3F1-A849BCC4AED9}" destId="{66FACFEC-8B47-4FF9-A2BA-4E05A52B87AA}" srcOrd="0" destOrd="0" presId="urn:microsoft.com/office/officeart/2009/layout/CirclePictureHierarchy"/>
    <dgm:cxn modelId="{3C7AA84C-2985-453D-8781-B017E9ECD679}" type="presParOf" srcId="{994D4187-44E4-426F-B3F1-A849BCC4AED9}" destId="{6918D6E4-5347-4B08-BA7C-45BB82FCEC06}" srcOrd="1" destOrd="0" presId="urn:microsoft.com/office/officeart/2009/layout/CirclePictureHierarchy"/>
    <dgm:cxn modelId="{8943E567-DED4-45DF-A09D-807E9A8DABE4}" type="presParOf" srcId="{350AA55D-0BA9-4641-A350-46E188C7F50B}" destId="{211300C7-12D7-43B1-8F51-A926C7059D6F}" srcOrd="1" destOrd="0" presId="urn:microsoft.com/office/officeart/2009/layout/CirclePictureHierarchy"/>
    <dgm:cxn modelId="{AED9D929-CE0B-4DD2-B2D3-D2E56917B3C5}" type="presParOf" srcId="{211300C7-12D7-43B1-8F51-A926C7059D6F}" destId="{20779836-D791-4183-8D74-ECF4E9621492}" srcOrd="0" destOrd="0" presId="urn:microsoft.com/office/officeart/2009/layout/CirclePictureHierarchy"/>
    <dgm:cxn modelId="{FB944FC8-86A5-42B3-8A88-D0C66348B844}" type="presParOf" srcId="{211300C7-12D7-43B1-8F51-A926C7059D6F}" destId="{968EFEED-19E6-4C4D-9A32-CC396A741775}" srcOrd="1" destOrd="0" presId="urn:microsoft.com/office/officeart/2009/layout/CirclePictureHierarchy"/>
    <dgm:cxn modelId="{8AA50E0C-46EC-43AD-AC48-741AD6899769}" type="presParOf" srcId="{968EFEED-19E6-4C4D-9A32-CC396A741775}" destId="{C2EADA93-BF3C-4DA2-A978-C544F64B74C0}" srcOrd="0" destOrd="0" presId="urn:microsoft.com/office/officeart/2009/layout/CirclePictureHierarchy"/>
    <dgm:cxn modelId="{C9F91D17-64A2-4F33-94E1-D20AF56B80DE}" type="presParOf" srcId="{C2EADA93-BF3C-4DA2-A978-C544F64B74C0}" destId="{E3299F8B-6D80-4512-A33A-664792C2065A}" srcOrd="0" destOrd="0" presId="urn:microsoft.com/office/officeart/2009/layout/CirclePictureHierarchy"/>
    <dgm:cxn modelId="{811F9281-4FCD-470C-96B7-5C9BC89CC462}" type="presParOf" srcId="{C2EADA93-BF3C-4DA2-A978-C544F64B74C0}" destId="{ED38A2C4-3CF2-485A-BF91-BB49A91239C1}" srcOrd="1" destOrd="0" presId="urn:microsoft.com/office/officeart/2009/layout/CirclePictureHierarchy"/>
    <dgm:cxn modelId="{29DF3117-36D5-4CC1-9E22-B3BF16B7BA42}" type="presParOf" srcId="{968EFEED-19E6-4C4D-9A32-CC396A741775}" destId="{20B33A30-F7EE-432D-8259-645D4C7D84D2}" srcOrd="1" destOrd="0" presId="urn:microsoft.com/office/officeart/2009/layout/CirclePictureHierarchy"/>
    <dgm:cxn modelId="{C5ED846B-2D69-40BA-B211-5C47052FE2BA}" type="presParOf" srcId="{211300C7-12D7-43B1-8F51-A926C7059D6F}" destId="{07F61093-3CE5-4C01-8370-6FE10A700F75}" srcOrd="2" destOrd="0" presId="urn:microsoft.com/office/officeart/2009/layout/CirclePictureHierarchy"/>
    <dgm:cxn modelId="{83E9EB2D-09AC-4607-A324-F5F9C02F4052}" type="presParOf" srcId="{211300C7-12D7-43B1-8F51-A926C7059D6F}" destId="{372EC0D7-6F3A-4674-BFB4-7ED720379C49}" srcOrd="3" destOrd="0" presId="urn:microsoft.com/office/officeart/2009/layout/CirclePictureHierarchy"/>
    <dgm:cxn modelId="{79DC1954-B37B-4066-944B-03EFF6FCABA6}" type="presParOf" srcId="{372EC0D7-6F3A-4674-BFB4-7ED720379C49}" destId="{2BC58667-E10C-4FC1-99FF-F7AAE95A757C}" srcOrd="0" destOrd="0" presId="urn:microsoft.com/office/officeart/2009/layout/CirclePictureHierarchy"/>
    <dgm:cxn modelId="{D3049C89-11FF-4776-A22A-2BBE8ADE63E4}" type="presParOf" srcId="{2BC58667-E10C-4FC1-99FF-F7AAE95A757C}" destId="{3115B47A-8D47-4214-98F4-E133266B3F82}" srcOrd="0" destOrd="0" presId="urn:microsoft.com/office/officeart/2009/layout/CirclePictureHierarchy"/>
    <dgm:cxn modelId="{307B6181-E4B6-4093-9DB7-0AA90D98A379}" type="presParOf" srcId="{2BC58667-E10C-4FC1-99FF-F7AAE95A757C}" destId="{B1F7DCE4-832A-4278-95E7-79D81EDCBC5A}" srcOrd="1" destOrd="0" presId="urn:microsoft.com/office/officeart/2009/layout/CirclePictureHierarchy"/>
    <dgm:cxn modelId="{A1EB7D8B-8341-4222-B727-0FD73619A03D}" type="presParOf" srcId="{372EC0D7-6F3A-4674-BFB4-7ED720379C49}" destId="{6C44E8EB-5BFD-4940-AD87-B910C0047D7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61093-3CE5-4C01-8370-6FE10A700F75}">
      <dsp:nvSpPr>
        <dsp:cNvPr id="0" name=""/>
        <dsp:cNvSpPr/>
      </dsp:nvSpPr>
      <dsp:spPr>
        <a:xfrm>
          <a:off x="6039465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9836-D791-4183-8D74-ECF4E9621492}">
      <dsp:nvSpPr>
        <dsp:cNvPr id="0" name=""/>
        <dsp:cNvSpPr/>
      </dsp:nvSpPr>
      <dsp:spPr>
        <a:xfrm>
          <a:off x="5090824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1E65-012E-4327-9A8B-04B1F74724A3}">
      <dsp:nvSpPr>
        <dsp:cNvPr id="0" name=""/>
        <dsp:cNvSpPr/>
      </dsp:nvSpPr>
      <dsp:spPr>
        <a:xfrm>
          <a:off x="4142182" y="1771578"/>
          <a:ext cx="1897282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1897282" y="109524"/>
              </a:lnTo>
              <a:lnTo>
                <a:pt x="1897282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4E26C-05FA-4FC4-9472-02D07BBE2BD9}">
      <dsp:nvSpPr>
        <dsp:cNvPr id="0" name=""/>
        <dsp:cNvSpPr/>
      </dsp:nvSpPr>
      <dsp:spPr>
        <a:xfrm>
          <a:off x="2244900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0FA00-55D7-4DF2-9A11-A75F9996FA31}">
      <dsp:nvSpPr>
        <dsp:cNvPr id="0" name=""/>
        <dsp:cNvSpPr/>
      </dsp:nvSpPr>
      <dsp:spPr>
        <a:xfrm>
          <a:off x="1296258" y="3586070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EBB5F-D7D6-4739-9AC5-9E94A0F8A6B6}">
      <dsp:nvSpPr>
        <dsp:cNvPr id="0" name=""/>
        <dsp:cNvSpPr/>
      </dsp:nvSpPr>
      <dsp:spPr>
        <a:xfrm>
          <a:off x="347617" y="3586070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8DB3-5151-414E-BEF0-B4ADD685898B}">
      <dsp:nvSpPr>
        <dsp:cNvPr id="0" name=""/>
        <dsp:cNvSpPr/>
      </dsp:nvSpPr>
      <dsp:spPr>
        <a:xfrm>
          <a:off x="1296258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B2C02-3415-42BE-ADF0-51A9BAF41365}">
      <dsp:nvSpPr>
        <dsp:cNvPr id="0" name=""/>
        <dsp:cNvSpPr/>
      </dsp:nvSpPr>
      <dsp:spPr>
        <a:xfrm>
          <a:off x="2244900" y="1771578"/>
          <a:ext cx="1897282" cy="217325"/>
        </a:xfrm>
        <a:custGeom>
          <a:avLst/>
          <a:gdLst/>
          <a:ahLst/>
          <a:cxnLst/>
          <a:rect l="0" t="0" r="0" b="0"/>
          <a:pathLst>
            <a:path>
              <a:moveTo>
                <a:pt x="1897282" y="0"/>
              </a:moveTo>
              <a:lnTo>
                <a:pt x="1897282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E74A6-BDF3-4EC1-A700-9B7022AEE88C}">
      <dsp:nvSpPr>
        <dsp:cNvPr id="0" name=""/>
        <dsp:cNvSpPr/>
      </dsp:nvSpPr>
      <dsp:spPr>
        <a:xfrm>
          <a:off x="4096462" y="864332"/>
          <a:ext cx="91440" cy="217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4B7CA-0BB9-4E72-8CD8-54DA68229747}">
      <dsp:nvSpPr>
        <dsp:cNvPr id="0" name=""/>
        <dsp:cNvSpPr/>
      </dsp:nvSpPr>
      <dsp:spPr>
        <a:xfrm>
          <a:off x="3797222" y="174411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A2E45-90A5-47EB-894A-486D51AEDEF3}">
      <dsp:nvSpPr>
        <dsp:cNvPr id="0" name=""/>
        <dsp:cNvSpPr/>
      </dsp:nvSpPr>
      <dsp:spPr>
        <a:xfrm>
          <a:off x="4487143" y="172686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Stage</a:t>
          </a:r>
          <a:endParaRPr lang="de-DE" sz="800" kern="1200" dirty="0"/>
        </a:p>
      </dsp:txBody>
      <dsp:txXfrm>
        <a:off x="4487143" y="172686"/>
        <a:ext cx="1034881" cy="689921"/>
      </dsp:txXfrm>
    </dsp:sp>
    <dsp:sp modelId="{6163B0FD-0828-4096-9A5F-41075E316B3D}">
      <dsp:nvSpPr>
        <dsp:cNvPr id="0" name=""/>
        <dsp:cNvSpPr/>
      </dsp:nvSpPr>
      <dsp:spPr>
        <a:xfrm>
          <a:off x="3797222" y="1081657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B41B7-3769-4CBC-A5BA-7FD24061EF2E}">
      <dsp:nvSpPr>
        <dsp:cNvPr id="0" name=""/>
        <dsp:cNvSpPr/>
      </dsp:nvSpPr>
      <dsp:spPr>
        <a:xfrm>
          <a:off x="4487143" y="1079932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Scene</a:t>
          </a:r>
          <a:endParaRPr lang="de-DE" sz="800" kern="1200" dirty="0"/>
        </a:p>
      </dsp:txBody>
      <dsp:txXfrm>
        <a:off x="4487143" y="1079932"/>
        <a:ext cx="1034881" cy="689921"/>
      </dsp:txXfrm>
    </dsp:sp>
    <dsp:sp modelId="{940F166F-8D8D-4D3C-A149-B16A6B51715A}">
      <dsp:nvSpPr>
        <dsp:cNvPr id="0" name=""/>
        <dsp:cNvSpPr/>
      </dsp:nvSpPr>
      <dsp:spPr>
        <a:xfrm>
          <a:off x="1899939" y="1988903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6611-26FE-40CB-93F0-F5E84DF16A65}">
      <dsp:nvSpPr>
        <dsp:cNvPr id="0" name=""/>
        <dsp:cNvSpPr/>
      </dsp:nvSpPr>
      <dsp:spPr>
        <a:xfrm>
          <a:off x="2589860" y="1987178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HBox</a:t>
          </a:r>
          <a:endParaRPr lang="de-DE" sz="800" kern="1200" dirty="0"/>
        </a:p>
      </dsp:txBody>
      <dsp:txXfrm>
        <a:off x="2589860" y="1987178"/>
        <a:ext cx="1034881" cy="689921"/>
      </dsp:txXfrm>
    </dsp:sp>
    <dsp:sp modelId="{65B271D8-F6B5-4795-93E6-2DA2558C4DC2}">
      <dsp:nvSpPr>
        <dsp:cNvPr id="0" name=""/>
        <dsp:cNvSpPr/>
      </dsp:nvSpPr>
      <dsp:spPr>
        <a:xfrm>
          <a:off x="951298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F89D-3C83-4A06-AB56-7B32B225A4B4}">
      <dsp:nvSpPr>
        <dsp:cNvPr id="0" name=""/>
        <dsp:cNvSpPr/>
      </dsp:nvSpPr>
      <dsp:spPr>
        <a:xfrm>
          <a:off x="1641219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Group</a:t>
          </a:r>
          <a:endParaRPr lang="de-DE" sz="800" kern="1200" dirty="0"/>
        </a:p>
      </dsp:txBody>
      <dsp:txXfrm>
        <a:off x="1641219" y="2894424"/>
        <a:ext cx="1034881" cy="689921"/>
      </dsp:txXfrm>
    </dsp:sp>
    <dsp:sp modelId="{9E83FFD0-FFCB-437D-A872-9473D9AA6A82}">
      <dsp:nvSpPr>
        <dsp:cNvPr id="0" name=""/>
        <dsp:cNvSpPr/>
      </dsp:nvSpPr>
      <dsp:spPr>
        <a:xfrm>
          <a:off x="2656" y="3803395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F081-E770-42D3-82A3-79195708045B}">
      <dsp:nvSpPr>
        <dsp:cNvPr id="0" name=""/>
        <dsp:cNvSpPr/>
      </dsp:nvSpPr>
      <dsp:spPr>
        <a:xfrm>
          <a:off x="692577" y="3801670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MeineKomponente</a:t>
          </a:r>
          <a:endParaRPr lang="de-DE" sz="800" kern="1200" dirty="0"/>
        </a:p>
      </dsp:txBody>
      <dsp:txXfrm>
        <a:off x="692577" y="3801670"/>
        <a:ext cx="1034881" cy="689921"/>
      </dsp:txXfrm>
    </dsp:sp>
    <dsp:sp modelId="{2FA50152-2E68-44E2-9B6C-042B956BEFFD}">
      <dsp:nvSpPr>
        <dsp:cNvPr id="0" name=""/>
        <dsp:cNvSpPr/>
      </dsp:nvSpPr>
      <dsp:spPr>
        <a:xfrm>
          <a:off x="1899939" y="3803395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298E-6F3F-4936-ACCF-0C3804609B60}">
      <dsp:nvSpPr>
        <dsp:cNvPr id="0" name=""/>
        <dsp:cNvSpPr/>
      </dsp:nvSpPr>
      <dsp:spPr>
        <a:xfrm>
          <a:off x="2589860" y="3801670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TextField</a:t>
          </a:r>
          <a:endParaRPr lang="de-DE" sz="800" kern="1200" dirty="0"/>
        </a:p>
      </dsp:txBody>
      <dsp:txXfrm>
        <a:off x="2589860" y="3801670"/>
        <a:ext cx="1034881" cy="689921"/>
      </dsp:txXfrm>
    </dsp:sp>
    <dsp:sp modelId="{957D4333-CBD1-4D51-91CF-616BA223967B}">
      <dsp:nvSpPr>
        <dsp:cNvPr id="0" name=""/>
        <dsp:cNvSpPr/>
      </dsp:nvSpPr>
      <dsp:spPr>
        <a:xfrm>
          <a:off x="2848580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D3C81-7D79-4D39-846E-AAF111D35851}">
      <dsp:nvSpPr>
        <dsp:cNvPr id="0" name=""/>
        <dsp:cNvSpPr/>
      </dsp:nvSpPr>
      <dsp:spPr>
        <a:xfrm>
          <a:off x="3538502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Label</a:t>
          </a:r>
          <a:endParaRPr lang="de-DE" sz="800" kern="1200" dirty="0"/>
        </a:p>
      </dsp:txBody>
      <dsp:txXfrm>
        <a:off x="3538502" y="2894424"/>
        <a:ext cx="1034881" cy="689921"/>
      </dsp:txXfrm>
    </dsp:sp>
    <dsp:sp modelId="{66FACFEC-8B47-4FF9-A2BA-4E05A52B87AA}">
      <dsp:nvSpPr>
        <dsp:cNvPr id="0" name=""/>
        <dsp:cNvSpPr/>
      </dsp:nvSpPr>
      <dsp:spPr>
        <a:xfrm>
          <a:off x="5694505" y="1988903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D6E4-5347-4B08-BA7C-45BB82FCEC06}">
      <dsp:nvSpPr>
        <dsp:cNvPr id="0" name=""/>
        <dsp:cNvSpPr/>
      </dsp:nvSpPr>
      <dsp:spPr>
        <a:xfrm>
          <a:off x="6384426" y="1987178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StackPane</a:t>
          </a:r>
          <a:endParaRPr lang="de-DE" sz="800" kern="1200" dirty="0"/>
        </a:p>
      </dsp:txBody>
      <dsp:txXfrm>
        <a:off x="6384426" y="1987178"/>
        <a:ext cx="1034881" cy="689921"/>
      </dsp:txXfrm>
    </dsp:sp>
    <dsp:sp modelId="{E3299F8B-6D80-4512-A33A-664792C2065A}">
      <dsp:nvSpPr>
        <dsp:cNvPr id="0" name=""/>
        <dsp:cNvSpPr/>
      </dsp:nvSpPr>
      <dsp:spPr>
        <a:xfrm>
          <a:off x="4745863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A2C4-3CF2-485A-BF91-BB49A91239C1}">
      <dsp:nvSpPr>
        <dsp:cNvPr id="0" name=""/>
        <dsp:cNvSpPr/>
      </dsp:nvSpPr>
      <dsp:spPr>
        <a:xfrm>
          <a:off x="5435784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Rectangle</a:t>
          </a:r>
          <a:endParaRPr lang="de-DE" sz="800" kern="1200" dirty="0"/>
        </a:p>
      </dsp:txBody>
      <dsp:txXfrm>
        <a:off x="5435784" y="2894424"/>
        <a:ext cx="1034881" cy="689921"/>
      </dsp:txXfrm>
    </dsp:sp>
    <dsp:sp modelId="{3115B47A-8D47-4214-98F4-E133266B3F82}">
      <dsp:nvSpPr>
        <dsp:cNvPr id="0" name=""/>
        <dsp:cNvSpPr/>
      </dsp:nvSpPr>
      <dsp:spPr>
        <a:xfrm>
          <a:off x="6643146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DCE4-832A-4278-95E7-79D81EDCBC5A}">
      <dsp:nvSpPr>
        <dsp:cNvPr id="0" name=""/>
        <dsp:cNvSpPr/>
      </dsp:nvSpPr>
      <dsp:spPr>
        <a:xfrm>
          <a:off x="7333067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Button</a:t>
          </a:r>
          <a:endParaRPr lang="de-DE" sz="800" kern="1200" dirty="0"/>
        </a:p>
      </dsp:txBody>
      <dsp:txXfrm>
        <a:off x="7333067" y="2894424"/>
        <a:ext cx="1034881" cy="68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23.11.2012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fx/overview/faq-144655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xmlns:p14="http://schemas.microsoft.com/office/powerpoint/2010/main" spd="slow" advTm="50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778767" cy="3916363"/>
          </a:xfrm>
        </p:spPr>
        <p:txBody>
          <a:bodyPr/>
          <a:lstStyle/>
          <a:p>
            <a:r>
              <a:rPr lang="de-DE" dirty="0" smtClean="0"/>
              <a:t>Alle Elemente der API sind mit </a:t>
            </a:r>
            <a:r>
              <a:rPr lang="de-DE" dirty="0" err="1" smtClean="0"/>
              <a:t>Builder</a:t>
            </a:r>
            <a:r>
              <a:rPr lang="de-DE" dirty="0" smtClean="0"/>
              <a:t>-API konstruierbar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Java8 </a:t>
            </a:r>
            <a:r>
              <a:rPr lang="de-DE" dirty="0" err="1" smtClean="0"/>
              <a:t>Closures</a:t>
            </a:r>
            <a:r>
              <a:rPr lang="de-DE" dirty="0" smtClean="0"/>
              <a:t> </a:t>
            </a:r>
            <a:r>
              <a:rPr lang="de-DE" dirty="0" smtClean="0"/>
              <a:t>(anonyme Klassen mit 1 Methode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Bild 3" descr="Bildschirmfoto 2012-11-20 um 22.24.3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96825"/>
            <a:ext cx="7137895" cy="1066874"/>
          </a:xfrm>
          <a:prstGeom prst="rect">
            <a:avLst/>
          </a:prstGeom>
          <a:ln>
            <a:solidFill>
              <a:srgbClr val="EAE7E4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5526"/>
            <a:ext cx="5148841" cy="12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6759" cy="3916363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Erweitertes </a:t>
            </a:r>
            <a:r>
              <a:rPr lang="de-DE" sz="3200" dirty="0"/>
              <a:t>Konzept der </a:t>
            </a:r>
            <a:r>
              <a:rPr lang="de-DE" sz="3200" dirty="0" err="1"/>
              <a:t>JavaBeans</a:t>
            </a:r>
            <a:r>
              <a:rPr lang="de-DE" sz="3200" dirty="0"/>
              <a:t> </a:t>
            </a:r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Bindings</a:t>
            </a:r>
            <a:endParaRPr lang="de-DE" sz="3200" dirty="0"/>
          </a:p>
          <a:p>
            <a:r>
              <a:rPr lang="de-DE" sz="3200" dirty="0" smtClean="0"/>
              <a:t> </a:t>
            </a:r>
            <a:r>
              <a:rPr lang="de-DE" sz="3200" dirty="0" err="1" smtClean="0"/>
              <a:t>Listener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(bitte </a:t>
            </a:r>
            <a:r>
              <a:rPr lang="de-DE" dirty="0" err="1" smtClean="0"/>
              <a:t>name</a:t>
            </a:r>
            <a:r>
              <a:rPr lang="de-DE" dirty="0" smtClean="0"/>
              <a:t> private!)</a:t>
            </a:r>
            <a:endParaRPr lang="de-DE" sz="1600" dirty="0"/>
          </a:p>
        </p:txBody>
      </p:sp>
      <p:pic>
        <p:nvPicPr>
          <p:cNvPr id="4" name="Bild 3" descr="Bildschirmfoto 2012-11-20 um 21.53.3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" y="2814209"/>
            <a:ext cx="3435588" cy="27179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Bild 9" descr="Bildschirmfoto 2012-11-20 um 21.56.2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33" y="2814209"/>
            <a:ext cx="5022595" cy="3411574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Gerade Verbindung mit Pfeil 7"/>
          <p:cNvCxnSpPr/>
          <p:nvPr/>
        </p:nvCxnSpPr>
        <p:spPr>
          <a:xfrm>
            <a:off x="2154371" y="5987638"/>
            <a:ext cx="1851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" idx="2"/>
          </p:cNvCxnSpPr>
          <p:nvPr/>
        </p:nvCxnSpPr>
        <p:spPr>
          <a:xfrm>
            <a:off x="2154371" y="5532198"/>
            <a:ext cx="0" cy="455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</a:t>
            </a:r>
            <a:r>
              <a:rPr lang="de-DE" sz="2400" dirty="0" smtClean="0"/>
              <a:t>Bindungspartner </a:t>
            </a:r>
            <a:r>
              <a:rPr lang="de-DE" sz="2400" dirty="0" smtClean="0"/>
              <a:t>aus</a:t>
            </a:r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  <p:pic>
        <p:nvPicPr>
          <p:cNvPr id="5" name="Bild 4" descr="Bildschirmfoto 2012-11-20 um 22.17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8" y="4424587"/>
            <a:ext cx="4813634" cy="1193883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 Implementierung</a:t>
            </a:r>
          </a:p>
          <a:p>
            <a:r>
              <a:rPr lang="de-DE" dirty="0" smtClean="0"/>
              <a:t>Direkte Aktionen auf Änderungen</a:t>
            </a:r>
            <a:endParaRPr lang="de-DE" dirty="0"/>
          </a:p>
        </p:txBody>
      </p:sp>
      <p:pic>
        <p:nvPicPr>
          <p:cNvPr id="4" name="Bild 3" descr="Bildschirmfoto 2012-11-20 um 22.12.4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3955453"/>
            <a:ext cx="6629860" cy="1409798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  <a:endParaRPr lang="de-DE" dirty="0" smtClean="0"/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err="1" smtClean="0"/>
              <a:t>Tooling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smtClean="0"/>
              <a:t>API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"/>
    </mc:Choice>
    <mc:Fallback xmlns="">
      <p:transition xmlns:p14="http://schemas.microsoft.com/office/powerpoint/2010/main" spd="slow" advTm="17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133600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  <a:endParaRPr lang="de-DE" dirty="0" smtClean="0"/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</a:t>
            </a:r>
            <a:r>
              <a:rPr lang="de-DE" dirty="0" smtClean="0"/>
              <a:t>Interpolation)</a:t>
            </a:r>
            <a:endParaRPr lang="de-DE" dirty="0" smtClean="0"/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133600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  <a:endParaRPr lang="de-DE" dirty="0" smtClean="0"/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Desktop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Mac</a:t>
            </a:r>
          </a:p>
          <a:p>
            <a:pPr lvl="1"/>
            <a:r>
              <a:rPr lang="de-DE" dirty="0" smtClean="0"/>
              <a:t>Linux</a:t>
            </a:r>
          </a:p>
          <a:p>
            <a:r>
              <a:rPr lang="de-DE" dirty="0" smtClean="0"/>
              <a:t>Browser über </a:t>
            </a:r>
            <a:r>
              <a:rPr lang="de-DE" dirty="0" err="1" smtClean="0"/>
              <a:t>Plugin</a:t>
            </a:r>
            <a:endParaRPr lang="de-DE" dirty="0" smtClean="0"/>
          </a:p>
          <a:p>
            <a:r>
              <a:rPr lang="de-DE" dirty="0" smtClean="0"/>
              <a:t>Mobile ?!?</a:t>
            </a:r>
          </a:p>
          <a:p>
            <a:pPr lvl="1"/>
            <a:r>
              <a:rPr lang="de-DE" dirty="0" smtClean="0"/>
              <a:t>Läuft auf </a:t>
            </a:r>
            <a:r>
              <a:rPr lang="de-DE" dirty="0" err="1" smtClean="0"/>
              <a:t>iOS</a:t>
            </a:r>
            <a:r>
              <a:rPr lang="de-DE" dirty="0" smtClean="0"/>
              <a:t> + </a:t>
            </a:r>
            <a:r>
              <a:rPr lang="de-DE" dirty="0" err="1" smtClean="0"/>
              <a:t>Android</a:t>
            </a:r>
            <a:r>
              <a:rPr lang="de-DE" dirty="0" smtClean="0"/>
              <a:t>, aber noch technische und politische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JVM Ökosystem</a:t>
            </a:r>
          </a:p>
          <a:p>
            <a:pPr lvl="1"/>
            <a:r>
              <a:rPr lang="de-DE" dirty="0" err="1" smtClean="0"/>
              <a:t>ScalaFX</a:t>
            </a:r>
            <a:endParaRPr lang="de-DE" dirty="0" smtClean="0"/>
          </a:p>
          <a:p>
            <a:pPr lvl="1"/>
            <a:r>
              <a:rPr lang="de-DE" dirty="0" err="1" smtClean="0"/>
              <a:t>GroovyFX</a:t>
            </a:r>
            <a:endParaRPr lang="de-DE" dirty="0" smtClean="0"/>
          </a:p>
          <a:p>
            <a:pPr lvl="1"/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/>
              <a:t>Netbeans</a:t>
            </a:r>
            <a:endParaRPr lang="de-DE" dirty="0"/>
          </a:p>
          <a:p>
            <a:r>
              <a:rPr lang="de-DE" dirty="0" smtClean="0"/>
              <a:t>E(</a:t>
            </a:r>
            <a:r>
              <a:rPr lang="de-DE" dirty="0" err="1" smtClean="0"/>
              <a:t>fx</a:t>
            </a:r>
            <a:r>
              <a:rPr lang="de-DE" dirty="0" smtClean="0"/>
              <a:t>)</a:t>
            </a:r>
            <a:r>
              <a:rPr lang="de-DE" dirty="0" err="1" smtClean="0"/>
              <a:t>clipse</a:t>
            </a:r>
            <a:endParaRPr lang="de-DE" dirty="0" smtClean="0"/>
          </a:p>
          <a:p>
            <a:r>
              <a:rPr lang="de-DE" dirty="0"/>
              <a:t>Scene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JavaFX</a:t>
            </a:r>
            <a:r>
              <a:rPr lang="de-DE" dirty="0" smtClean="0"/>
              <a:t> Packager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604221"/>
              </p:ext>
            </p:extLst>
          </p:nvPr>
        </p:nvGraphicFramePr>
        <p:xfrm>
          <a:off x="457200" y="1845892"/>
          <a:ext cx="8370606" cy="466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"/>
    </mc:Choice>
    <mc:Fallback xmlns="">
      <p:transition xmlns:p14="http://schemas.microsoft.com/office/powerpoint/2010/main" spd="slow" advTm="34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196</Words>
  <Application>Microsoft Office PowerPoint</Application>
  <PresentationFormat>Bildschirmpräsentation 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Plaza</vt:lpstr>
      <vt:lpstr>JavaFX 2</vt:lpstr>
      <vt:lpstr>Agenda</vt:lpstr>
      <vt:lpstr>Einführung</vt:lpstr>
      <vt:lpstr>Geschichte</vt:lpstr>
      <vt:lpstr>Neuerungen ggü. Swing</vt:lpstr>
      <vt:lpstr>Einsatz</vt:lpstr>
      <vt:lpstr>Tooling</vt:lpstr>
      <vt:lpstr>Konzepte</vt:lpstr>
      <vt:lpstr>Scene Graph</vt:lpstr>
      <vt:lpstr>API</vt:lpstr>
      <vt:lpstr>Propertys</vt:lpstr>
      <vt:lpstr>Propertys und JavaBeans (bitte name private!)</vt:lpstr>
      <vt:lpstr>Propertys und Bindings</vt:lpstr>
      <vt:lpstr>Propertys und Events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Michael</cp:lastModifiedBy>
  <cp:revision>79</cp:revision>
  <dcterms:created xsi:type="dcterms:W3CDTF">2012-11-20T20:06:04Z</dcterms:created>
  <dcterms:modified xsi:type="dcterms:W3CDTF">2012-11-23T19:00:27Z</dcterms:modified>
</cp:coreProperties>
</file>