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3" r:id="rId5"/>
    <p:sldId id="258" r:id="rId6"/>
    <p:sldId id="283" r:id="rId7"/>
    <p:sldId id="274" r:id="rId8"/>
    <p:sldId id="275" r:id="rId9"/>
    <p:sldId id="272" r:id="rId10"/>
    <p:sldId id="259" r:id="rId11"/>
    <p:sldId id="267" r:id="rId12"/>
    <p:sldId id="266" r:id="rId13"/>
    <p:sldId id="262" r:id="rId14"/>
    <p:sldId id="261" r:id="rId15"/>
    <p:sldId id="280" r:id="rId16"/>
    <p:sldId id="279" r:id="rId17"/>
    <p:sldId id="278" r:id="rId18"/>
    <p:sldId id="277" r:id="rId19"/>
    <p:sldId id="281" r:id="rId20"/>
    <p:sldId id="284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79303" autoAdjust="0"/>
  </p:normalViewPr>
  <p:slideViewPr>
    <p:cSldViewPr snapToGrid="0" snapToObjects="1"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837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34091" y="333842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137139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710883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100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12365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077144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250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48577" y="20831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0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33623" y="20681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4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408849" y="20703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10 s</a:t>
            </a:r>
            <a:endParaRPr lang="de-DE" dirty="0">
              <a:solidFill>
                <a:schemeClr val="bg2"/>
              </a:solidFill>
            </a:endParaRPr>
          </a:p>
        </p:txBody>
      </p:sp>
      <p:cxnSp>
        <p:nvCxnSpPr>
          <p:cNvPr id="11" name="Gerade Verbindung mit Pfeil 10"/>
          <p:cNvCxnSpPr>
            <a:stCxn id="3" idx="3"/>
          </p:cNvCxnSpPr>
          <p:nvPr/>
        </p:nvCxnSpPr>
        <p:spPr>
          <a:xfrm flipV="1">
            <a:off x="1639018" y="2872587"/>
            <a:ext cx="1498121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3" idx="1"/>
          </p:cNvCxnSpPr>
          <p:nvPr/>
        </p:nvCxnSpPr>
        <p:spPr>
          <a:xfrm>
            <a:off x="4241320" y="2872587"/>
            <a:ext cx="227104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19" grpId="0" animBg="1"/>
      <p:bldP spid="19" grpId="1" animBg="1"/>
      <p:bldP spid="21" grpId="0"/>
      <p:bldP spid="21" grpId="1"/>
      <p:bldP spid="23" grpId="0" animBg="1"/>
      <p:bldP spid="25" grpId="0"/>
      <p:bldP spid="26" grpId="0"/>
      <p:bldP spid="26" grpId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/>
              <a:t>Beispiele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smtClean="0"/>
              <a:t>Ökosystem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/>
          </a:p>
          <a:p>
            <a:pPr lvl="1"/>
            <a:r>
              <a:rPr lang="de-DE" dirty="0" smtClean="0"/>
              <a:t>Trennung GUI /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387</Words>
  <Application>Microsoft Office PowerPoint</Application>
  <PresentationFormat>Bildschirmpräsentation (4:3)</PresentationFormat>
  <Paragraphs>151</Paragraphs>
  <Slides>21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Plaza</vt:lpstr>
      <vt:lpstr>JavaFX 2</vt:lpstr>
      <vt:lpstr>Agenda</vt:lpstr>
      <vt:lpstr>Einführung</vt:lpstr>
      <vt:lpstr>Geschichte</vt:lpstr>
      <vt:lpstr>Neuerungen ggü. Swing</vt:lpstr>
      <vt:lpstr>Beispiele</vt:lpstr>
      <vt:lpstr>Einsatzmöglichkeiten</vt:lpstr>
      <vt:lpstr>Ökosystem</vt:lpstr>
      <vt:lpstr>Konzepte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Casall, Alexander</cp:lastModifiedBy>
  <cp:revision>176</cp:revision>
  <dcterms:created xsi:type="dcterms:W3CDTF">2012-11-20T20:06:04Z</dcterms:created>
  <dcterms:modified xsi:type="dcterms:W3CDTF">2013-01-11T08:39:44Z</dcterms:modified>
</cp:coreProperties>
</file>