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032" y="-4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278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433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754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362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>
                    <a:tint val="82000"/>
                  </a:schemeClr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82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63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832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076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801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5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223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5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E0705-C4FF-4C21-89D7-84B36BE190E3}" type="datetimeFigureOut">
              <a:rPr lang="da-DK" smtClean="0"/>
              <a:t>11-03-2025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A05D3-1298-4CF6-9B43-5CE7211D35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42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D7D54B81-6D4F-C4CE-6B3E-A5CC64A4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940" y="0"/>
            <a:ext cx="36112677" cy="35887501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5937A493-9F1D-2206-5002-B6C16B1BAA4C}"/>
              </a:ext>
            </a:extLst>
          </p:cNvPr>
          <p:cNvSpPr/>
          <p:nvPr/>
        </p:nvSpPr>
        <p:spPr>
          <a:xfrm>
            <a:off x="13403099" y="12257452"/>
            <a:ext cx="9360000" cy="9360000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Kombinationstegning: figur 14">
            <a:extLst>
              <a:ext uri="{FF2B5EF4-FFF2-40B4-BE49-F238E27FC236}">
                <a16:creationId xmlns:a16="http://schemas.microsoft.com/office/drawing/2014/main" id="{090E071E-5A70-995D-91C0-225ECD56DAA0}"/>
              </a:ext>
            </a:extLst>
          </p:cNvPr>
          <p:cNvSpPr/>
          <p:nvPr/>
        </p:nvSpPr>
        <p:spPr>
          <a:xfrm>
            <a:off x="18021300" y="8763000"/>
            <a:ext cx="13868400" cy="24098250"/>
          </a:xfrm>
          <a:custGeom>
            <a:avLst/>
            <a:gdLst>
              <a:gd name="connsiteX0" fmla="*/ 13666742 w 13666742"/>
              <a:gd name="connsiteY0" fmla="*/ 0 h 18840450"/>
              <a:gd name="connsiteX1" fmla="*/ 9494792 w 13666742"/>
              <a:gd name="connsiteY1" fmla="*/ 2990850 h 18840450"/>
              <a:gd name="connsiteX2" fmla="*/ 6542042 w 13666742"/>
              <a:gd name="connsiteY2" fmla="*/ 5924550 h 18840450"/>
              <a:gd name="connsiteX3" fmla="*/ 4065542 w 13666742"/>
              <a:gd name="connsiteY3" fmla="*/ 9315450 h 18840450"/>
              <a:gd name="connsiteX4" fmla="*/ 1779542 w 13666742"/>
              <a:gd name="connsiteY4" fmla="*/ 13830300 h 18840450"/>
              <a:gd name="connsiteX5" fmla="*/ 350792 w 13666742"/>
              <a:gd name="connsiteY5" fmla="*/ 18840450 h 18840450"/>
              <a:gd name="connsiteX0" fmla="*/ 13315950 w 13315950"/>
              <a:gd name="connsiteY0" fmla="*/ 0 h 18840450"/>
              <a:gd name="connsiteX1" fmla="*/ 9144000 w 13315950"/>
              <a:gd name="connsiteY1" fmla="*/ 2990850 h 18840450"/>
              <a:gd name="connsiteX2" fmla="*/ 6191250 w 13315950"/>
              <a:gd name="connsiteY2" fmla="*/ 5924550 h 18840450"/>
              <a:gd name="connsiteX3" fmla="*/ 3714750 w 13315950"/>
              <a:gd name="connsiteY3" fmla="*/ 9315450 h 18840450"/>
              <a:gd name="connsiteX4" fmla="*/ 1428750 w 13315950"/>
              <a:gd name="connsiteY4" fmla="*/ 13830300 h 18840450"/>
              <a:gd name="connsiteX5" fmla="*/ 0 w 13315950"/>
              <a:gd name="connsiteY5" fmla="*/ 18840450 h 18840450"/>
              <a:gd name="connsiteX0" fmla="*/ 13868400 w 13868400"/>
              <a:gd name="connsiteY0" fmla="*/ 0 h 24098250"/>
              <a:gd name="connsiteX1" fmla="*/ 9696450 w 13868400"/>
              <a:gd name="connsiteY1" fmla="*/ 2990850 h 24098250"/>
              <a:gd name="connsiteX2" fmla="*/ 6743700 w 13868400"/>
              <a:gd name="connsiteY2" fmla="*/ 5924550 h 24098250"/>
              <a:gd name="connsiteX3" fmla="*/ 4267200 w 13868400"/>
              <a:gd name="connsiteY3" fmla="*/ 9315450 h 24098250"/>
              <a:gd name="connsiteX4" fmla="*/ 1981200 w 13868400"/>
              <a:gd name="connsiteY4" fmla="*/ 13830300 h 24098250"/>
              <a:gd name="connsiteX5" fmla="*/ 0 w 13868400"/>
              <a:gd name="connsiteY5" fmla="*/ 24098250 h 24098250"/>
              <a:gd name="connsiteX0" fmla="*/ 13881239 w 13881239"/>
              <a:gd name="connsiteY0" fmla="*/ 0 h 24098250"/>
              <a:gd name="connsiteX1" fmla="*/ 9709289 w 13881239"/>
              <a:gd name="connsiteY1" fmla="*/ 2990850 h 24098250"/>
              <a:gd name="connsiteX2" fmla="*/ 6756539 w 13881239"/>
              <a:gd name="connsiteY2" fmla="*/ 5924550 h 24098250"/>
              <a:gd name="connsiteX3" fmla="*/ 4280039 w 13881239"/>
              <a:gd name="connsiteY3" fmla="*/ 9315450 h 24098250"/>
              <a:gd name="connsiteX4" fmla="*/ 1994039 w 13881239"/>
              <a:gd name="connsiteY4" fmla="*/ 13830300 h 24098250"/>
              <a:gd name="connsiteX5" fmla="*/ 12839 w 13881239"/>
              <a:gd name="connsiteY5" fmla="*/ 24098250 h 24098250"/>
              <a:gd name="connsiteX0" fmla="*/ 13868400 w 13868400"/>
              <a:gd name="connsiteY0" fmla="*/ 0 h 24098250"/>
              <a:gd name="connsiteX1" fmla="*/ 9696450 w 13868400"/>
              <a:gd name="connsiteY1" fmla="*/ 2990850 h 24098250"/>
              <a:gd name="connsiteX2" fmla="*/ 6743700 w 13868400"/>
              <a:gd name="connsiteY2" fmla="*/ 5924550 h 24098250"/>
              <a:gd name="connsiteX3" fmla="*/ 4267200 w 13868400"/>
              <a:gd name="connsiteY3" fmla="*/ 9315450 h 24098250"/>
              <a:gd name="connsiteX4" fmla="*/ 1981200 w 13868400"/>
              <a:gd name="connsiteY4" fmla="*/ 13830300 h 24098250"/>
              <a:gd name="connsiteX5" fmla="*/ 0 w 13868400"/>
              <a:gd name="connsiteY5" fmla="*/ 24098250 h 2409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68400" h="24098250">
                <a:moveTo>
                  <a:pt x="13868400" y="0"/>
                </a:moveTo>
                <a:cubicBezTo>
                  <a:pt x="12376150" y="1001712"/>
                  <a:pt x="10883900" y="2003425"/>
                  <a:pt x="9696450" y="2990850"/>
                </a:cubicBezTo>
                <a:cubicBezTo>
                  <a:pt x="8509000" y="3978275"/>
                  <a:pt x="7648575" y="4870450"/>
                  <a:pt x="6743700" y="5924550"/>
                </a:cubicBezTo>
                <a:cubicBezTo>
                  <a:pt x="5838825" y="6978650"/>
                  <a:pt x="5060950" y="7997825"/>
                  <a:pt x="4267200" y="9315450"/>
                </a:cubicBezTo>
                <a:cubicBezTo>
                  <a:pt x="3473450" y="10633075"/>
                  <a:pt x="2600325" y="12242800"/>
                  <a:pt x="1981200" y="13830300"/>
                </a:cubicBezTo>
                <a:cubicBezTo>
                  <a:pt x="1362075" y="15417800"/>
                  <a:pt x="155575" y="19088100"/>
                  <a:pt x="0" y="240982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710D57A9-BD32-A8AD-4141-9A00A07CBF00}"/>
              </a:ext>
            </a:extLst>
          </p:cNvPr>
          <p:cNvCxnSpPr>
            <a:cxnSpLocks/>
          </p:cNvCxnSpPr>
          <p:nvPr/>
        </p:nvCxnSpPr>
        <p:spPr>
          <a:xfrm>
            <a:off x="18021300" y="16937452"/>
            <a:ext cx="4741799" cy="46154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angetegn 20">
            <a:extLst>
              <a:ext uri="{FF2B5EF4-FFF2-40B4-BE49-F238E27FC236}">
                <a16:creationId xmlns:a16="http://schemas.microsoft.com/office/drawing/2014/main" id="{9B677492-E2E7-5C6E-323F-335802BF3BF0}"/>
              </a:ext>
            </a:extLst>
          </p:cNvPr>
          <p:cNvSpPr/>
          <p:nvPr/>
        </p:nvSpPr>
        <p:spPr>
          <a:xfrm>
            <a:off x="22265418" y="16937452"/>
            <a:ext cx="914400" cy="914400"/>
          </a:xfrm>
          <a:prstGeom prst="mathMultiply">
            <a:avLst>
              <a:gd name="adj1" fmla="val 39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Gangetegn 21">
            <a:extLst>
              <a:ext uri="{FF2B5EF4-FFF2-40B4-BE49-F238E27FC236}">
                <a16:creationId xmlns:a16="http://schemas.microsoft.com/office/drawing/2014/main" id="{75328369-512D-688C-1F6F-DFFED155D762}"/>
              </a:ext>
            </a:extLst>
          </p:cNvPr>
          <p:cNvSpPr/>
          <p:nvPr/>
        </p:nvSpPr>
        <p:spPr>
          <a:xfrm>
            <a:off x="20343748" y="20280727"/>
            <a:ext cx="914400" cy="914400"/>
          </a:xfrm>
          <a:prstGeom prst="mathMultiply">
            <a:avLst>
              <a:gd name="adj1" fmla="val 398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3ABFB246-B34F-6FF7-9010-B3880AEE2BB1}"/>
              </a:ext>
            </a:extLst>
          </p:cNvPr>
          <p:cNvCxnSpPr>
            <a:cxnSpLocks/>
          </p:cNvCxnSpPr>
          <p:nvPr/>
        </p:nvCxnSpPr>
        <p:spPr>
          <a:xfrm>
            <a:off x="18083099" y="16937452"/>
            <a:ext cx="2717849" cy="379612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3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Office PowerPoint</Application>
  <PresentationFormat>Brugerdefineret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Jørgensen</dc:creator>
  <cp:lastModifiedBy>Christian Jørgensen</cp:lastModifiedBy>
  <cp:revision>2</cp:revision>
  <dcterms:created xsi:type="dcterms:W3CDTF">2025-03-11T22:55:28Z</dcterms:created>
  <dcterms:modified xsi:type="dcterms:W3CDTF">2025-03-11T23:48:27Z</dcterms:modified>
</cp:coreProperties>
</file>