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7" r:id="rId3"/>
    <p:sldId id="258" r:id="rId4"/>
    <p:sldId id="259" r:id="rId5"/>
    <p:sldId id="264" r:id="rId6"/>
    <p:sldId id="262" r:id="rId7"/>
    <p:sldId id="267" r:id="rId8"/>
    <p:sldId id="268" r:id="rId9"/>
    <p:sldId id="270" r:id="rId10"/>
    <p:sldId id="273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E21CE4-3CCF-455D-BC9D-F373EF897913}">
          <p14:sldIdLst>
            <p14:sldId id="277"/>
            <p14:sldId id="257"/>
            <p14:sldId id="258"/>
            <p14:sldId id="259"/>
          </p14:sldIdLst>
        </p14:section>
        <p14:section name="Untitled Section" id="{C66C171E-FB16-4E4A-AAA5-402D3B9149ED}">
          <p14:sldIdLst>
            <p14:sldId id="264"/>
            <p14:sldId id="262"/>
            <p14:sldId id="267"/>
            <p14:sldId id="268"/>
            <p14:sldId id="270"/>
            <p14:sldId id="273"/>
            <p14:sldId id="27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C848B-F2F5-40D8-8BF8-0822D266E0AA}" v="1" dt="2022-11-24T13:18:3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h.morla19@outlook.com" userId="99ccd91e4c109af1" providerId="LiveId" clId="{930C848B-F2F5-40D8-8BF8-0822D266E0AA}"/>
    <pc:docChg chg="modSld">
      <pc:chgData name="Srikanth.morla19@outlook.com" userId="99ccd91e4c109af1" providerId="LiveId" clId="{930C848B-F2F5-40D8-8BF8-0822D266E0AA}" dt="2022-11-24T16:18:21.202" v="6" actId="20577"/>
      <pc:docMkLst>
        <pc:docMk/>
      </pc:docMkLst>
      <pc:sldChg chg="modSp mod">
        <pc:chgData name="Srikanth.morla19@outlook.com" userId="99ccd91e4c109af1" providerId="LiveId" clId="{930C848B-F2F5-40D8-8BF8-0822D266E0AA}" dt="2022-11-24T16:18:21.202" v="6" actId="20577"/>
        <pc:sldMkLst>
          <pc:docMk/>
          <pc:sldMk cId="950251631" sldId="277"/>
        </pc:sldMkLst>
        <pc:spChg chg="mod">
          <ac:chgData name="Srikanth.morla19@outlook.com" userId="99ccd91e4c109af1" providerId="LiveId" clId="{930C848B-F2F5-40D8-8BF8-0822D266E0AA}" dt="2022-11-24T16:18:21.202" v="6" actId="20577"/>
          <ac:spMkLst>
            <pc:docMk/>
            <pc:sldMk cId="950251631" sldId="277"/>
            <ac:spMk id="3" creationId="{5BF19055-D193-8A40-6C89-9136AC4BF3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18A7-3A27-E725-613A-AC86C52B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78" y="670762"/>
            <a:ext cx="10152691" cy="2529637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RAILWAY RESERVATION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9055-D193-8A40-6C89-9136AC4B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8212"/>
            <a:ext cx="8915400" cy="3946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Presentation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M Srikanth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Regd no:L21AIT410</a:t>
            </a:r>
          </a:p>
        </p:txBody>
      </p:sp>
    </p:spTree>
    <p:extLst>
      <p:ext uri="{BB962C8B-B14F-4D97-AF65-F5344CB8AC3E}">
        <p14:creationId xmlns:p14="http://schemas.microsoft.com/office/powerpoint/2010/main" val="95025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C77B-D3F6-8BBA-6A5A-DFDC228A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208"/>
          </a:xfrm>
        </p:spPr>
        <p:txBody>
          <a:bodyPr/>
          <a:lstStyle/>
          <a:p>
            <a:r>
              <a:rPr lang="en-IN" dirty="0"/>
              <a:t>             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2B1-E6D8-A40B-5C8D-98717469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59" y="1801906"/>
            <a:ext cx="9792353" cy="398929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client and server-side object-based scripting language that is used to make interactive Web pages.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scripting language is a lightweight programming language with less complexity.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is the most usually used scripting language to add dynamism and interactivity to Web pages.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JavaScript written on the client-side, executes on a client browser there by reducing the load on the server.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8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2A83-6129-E398-2779-13BCB53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48235" y="-887506"/>
            <a:ext cx="11056377" cy="4751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D1A9-89FE-7078-EDFC-8C34E1DD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18" y="186613"/>
            <a:ext cx="10366094" cy="6494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SCRIPT element is used to define JavaScript.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You can use script element in 3 ways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 the HEAD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• You can place SCRIPT element inside the HEAD element of an HTML   document.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The script runs when you perform some actions, such as click on the link, click on submit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In the BODY element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• You can place SCRIPT element inside the BODY element of an HTML document.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• The script runs when a web page starts loading in a web browser.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 an External script file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• You can store JavaScript code in external file and save that file using the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91D8-A5DD-115E-509E-066B3AB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457"/>
          </a:xfrm>
        </p:spPr>
        <p:txBody>
          <a:bodyPr/>
          <a:lstStyle/>
          <a:p>
            <a:r>
              <a:rPr lang="en-IN" dirty="0"/>
              <a:t>                    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7DCE-9544-4BC8-7E6F-42270861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147" y="1707502"/>
            <a:ext cx="9722465" cy="42037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an acronym for "PHP: Hypertext Preprocessor“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a widely-used, open source scripting language.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scripts are executed on the server.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files can contain text, HTML, CSS, JavaScript, and PHP code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is executed on the server, and the result is returned to the browser as plain HTML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files have extension ".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2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E167-D037-10FD-6030-18CCB3C8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2763"/>
          </a:xfrm>
        </p:spPr>
        <p:txBody>
          <a:bodyPr/>
          <a:lstStyle/>
          <a:p>
            <a:r>
              <a:rPr lang="en-IN" dirty="0"/>
              <a:t>                  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8D3B-5D38-13EA-88BD-6313B171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710" y="2133600"/>
            <a:ext cx="9367902" cy="1505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for building user interfaces.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used to build single-page applications.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allows us to create reusable UI components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75F54-BA6A-CAC0-D42E-DB58A1D3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6560" y="629454"/>
            <a:ext cx="7548880" cy="46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365-A858-8FD9-1641-1F64B1B9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0" y="301380"/>
            <a:ext cx="8911687" cy="1007466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A38E-2FEA-2868-DE88-772C779E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5" y="1739153"/>
            <a:ext cx="9057247" cy="433891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 text mark up language)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(java script)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DBMS(Database management system)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PHP(</a:t>
            </a:r>
            <a:r>
              <a:rPr lang="en-IN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Preprocessor)</a:t>
            </a:r>
          </a:p>
          <a:p>
            <a:r>
              <a:rPr lang="en-IN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8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5D4D-CDAD-036B-B125-B8BB9D40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107" y="403412"/>
            <a:ext cx="9245506" cy="950259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HTML(Hyper Text Markup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9E3-60F1-D6FB-D179-26548CCF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6" y="1353671"/>
            <a:ext cx="9245506" cy="45575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Hypertext Markup Language. Html describes the structure of web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used to display content on web pages.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provides a lot of elements, attributes, tags that are used to display content in different formates.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case-insensitive language that means we can use tags either in lowercase or in upper case.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instruct the browser how to display the content.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 gives the additional information to the elements</a:t>
            </a:r>
            <a:r>
              <a:rPr lang="en-US" sz="2400" dirty="0"/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71B-C75B-A1E9-0D61-C985F705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1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CSS(Cascading Stylesheet)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0D2D-B250-8966-4BF6-33CC0BF7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6" y="1407459"/>
            <a:ext cx="9724349" cy="482643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used to describe the presentation of a document written in Html or Xml.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provides styles for document written in Html or Xml.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make web pages more attractively by using CSS.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insert CSS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Inline styling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style sheet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9FEE-7416-3D5B-6C97-0600A9DA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224" y="355167"/>
            <a:ext cx="9263437" cy="2405961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styling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An inline style may be used to apply a unique style for a single element. To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 inline styles, add the style attribute to the relevant element.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any CSS property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29ED1B-249F-79AD-66A4-1A2A991D8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83224" y="2913938"/>
            <a:ext cx="952051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3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internal style sheet may be used if one single HTML page has a  unique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internal style is defined inside the element, inside the head section </a:t>
            </a:r>
          </a:p>
        </p:txBody>
      </p:sp>
    </p:spTree>
    <p:extLst>
      <p:ext uri="{BB962C8B-B14F-4D97-AF65-F5344CB8AC3E}">
        <p14:creationId xmlns:p14="http://schemas.microsoft.com/office/powerpoint/2010/main" val="182825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C925542-A62C-D852-40CE-F081BECB8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04292" y="202727"/>
            <a:ext cx="99660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sheet:-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1. With an external style sheet, you can change the look of an entire website by changing just one file!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2.Each HTML page must include a reference to the external style sheet file inside the element, inside the head section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0494-5D52-5059-9F74-D186D67A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sz="3200" dirty="0"/>
              <a:t>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DE19-3F52-2B9B-D3AA-3A6A5EDA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6" y="1703294"/>
            <a:ext cx="9720636" cy="40341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is a CSS library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is a free, open source front-end development framework for the creation of websites and web apps.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is designed to enable responsive development of mobile-first websites, Bootstrap provides a collection of syntax for template designs.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completed free to download and use.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DB3-9495-0C93-9E79-5CE278A8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7137"/>
          </a:xfrm>
        </p:spPr>
        <p:txBody>
          <a:bodyPr/>
          <a:lstStyle/>
          <a:p>
            <a:r>
              <a:rPr lang="en-IN" dirty="0"/>
              <a:t>                         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8BF8-2AE7-006E-7E89-8A1CCBAC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1247"/>
            <a:ext cx="8915400" cy="287767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stands for Database Management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collection of related data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can be used for storing or retrieving data, processing transactions.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examples of popular database software or DBMSs include MySQL, Microsoft Access, Oracle Database and Microsoft SQL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4BCE1-62F9-F4BF-E911-807E4B4B3C26}"/>
              </a:ext>
            </a:extLst>
          </p:cNvPr>
          <p:cNvSpPr txBox="1"/>
          <p:nvPr/>
        </p:nvSpPr>
        <p:spPr>
          <a:xfrm>
            <a:off x="2770094" y="4338918"/>
            <a:ext cx="586291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Integer 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Float 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Varchar 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Enum 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5747-6C23-32A8-C8D9-6DEFFEA0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3" y="173121"/>
            <a:ext cx="3003177" cy="577161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1F4F-6146-2B5B-36A1-E6370220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53" y="750283"/>
            <a:ext cx="8911686" cy="205567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Not Null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Unique key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Primary key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Foreign key etc..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1CAC9-68AF-013C-34FC-493036BE274B}"/>
              </a:ext>
            </a:extLst>
          </p:cNvPr>
          <p:cNvSpPr txBox="1"/>
          <p:nvPr/>
        </p:nvSpPr>
        <p:spPr>
          <a:xfrm>
            <a:off x="2196353" y="2697957"/>
            <a:ext cx="61677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SELECT - extracts data from a database.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UPDATE - updates data in a database.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DELETE - deletes data from a database.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INSERT INTO - inserts new data into a database.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CREATE DATABASE - creates a new database.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ALTER DATABASE - modifies a database.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CREATE TABLE - creates a new table etc..</a:t>
            </a:r>
          </a:p>
        </p:txBody>
      </p:sp>
    </p:spTree>
    <p:extLst>
      <p:ext uri="{BB962C8B-B14F-4D97-AF65-F5344CB8AC3E}">
        <p14:creationId xmlns:p14="http://schemas.microsoft.com/office/powerpoint/2010/main" val="11791760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866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ONLINE RAILWAY RESERVATION SYSTEM</vt:lpstr>
      <vt:lpstr>CONTENTS:</vt:lpstr>
      <vt:lpstr>    HTML(Hyper Text Markup Language)</vt:lpstr>
      <vt:lpstr>               CSS(Cascading Stylesheet)</vt:lpstr>
      <vt:lpstr>Inline styling               1. An inline style may be used to apply a unique style for a single element. To          use inline styles, add the style attribute to the relevant element.             2. The style attribute can contain any CSS property.   </vt:lpstr>
      <vt:lpstr>External style sheet:-                1. With an external style sheet, you can change the look of an entire website by changing just one file!                  2.Each HTML page must include a reference to the external style sheet file inside the element, inside the head section  </vt:lpstr>
      <vt:lpstr>             BOOTSTRAP</vt:lpstr>
      <vt:lpstr>                          DBMS</vt:lpstr>
      <vt:lpstr>CONSTRAINT</vt:lpstr>
      <vt:lpstr>              JAVASCRIPT</vt:lpstr>
      <vt:lpstr>PowerPoint Presentation</vt:lpstr>
      <vt:lpstr>                     PHP</vt:lpstr>
      <vt:lpstr>                   REACT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MULE VENKATA SIREESHA</dc:creator>
  <cp:lastModifiedBy>Srikanth.morla19@outlook.com</cp:lastModifiedBy>
  <cp:revision>7</cp:revision>
  <dcterms:created xsi:type="dcterms:W3CDTF">2022-10-15T09:16:47Z</dcterms:created>
  <dcterms:modified xsi:type="dcterms:W3CDTF">2022-11-24T16:18:27Z</dcterms:modified>
</cp:coreProperties>
</file>