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BB059-3EE7-C9C9-9945-7AED0DD3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745FE-9E02-74EC-F9FE-87F42B58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4840F-0AA7-6528-F096-901684E2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AA4B1-A148-A208-5A90-FBAF45C2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C8965-7DD0-4D4F-4A8E-B5118C8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3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12E03-53A7-0E5F-E479-01EBA1B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B31C2-F39B-6643-BB20-820EC38B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6DF2C-DF49-1C6C-0532-329F3769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73CBC-8E85-C33D-42CB-B7D56B68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25B4E-45D7-2A62-A388-5B326FE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B272DD-5572-EA92-ABAE-EE507864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27EFE-17ED-63A3-EA10-713C3F0D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72F12-BD8C-3822-D324-ACAFB073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294A2-BD55-31AD-15EF-4C158D21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D2E8C-8938-2E3C-4ABD-ABB8D4F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56200-BA39-D657-6865-7A7D952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2381-0BC9-84A4-DEEF-F4000A5A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3DE2A-A729-4513-2467-DAEAFC54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FEA9D-FA80-C39E-7E30-AD07147B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0677D-4D26-A099-D165-39DD98C1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FD28-EEF5-07AD-B8D1-C9565B47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5985-8ED0-8E4C-2747-3A2523D7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3C3AA-F281-18DE-CA0E-733E0CBD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31CB1-9071-DD0C-9B36-AC9FC88F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98191-2985-3F8C-F2D0-04F4C75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FB23-AD48-4847-96B1-4445CD0B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53990-E9E6-42C6-F6BF-84AE10064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A4C83-E0DD-4419-EC64-3DF25B1B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F5179-1483-96DC-AF1A-A6C6290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1FCE9-DD5C-AE0D-A448-39E7417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7A788-C952-8F5F-50A7-C8AF018E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7C67-2A39-1D4D-394A-6748CC24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0D24E-7322-D061-E242-EF0106E0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E0E44-6A98-B6FD-006B-1AB6D9D4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C3BF5-5EFE-1D68-4A34-29D6D7B07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5080D6-80F1-9589-DBA9-7C6B694F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9A2A0-9CEC-781B-2784-19345A3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0640C-F354-0EA6-26F1-FC2DABA8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02298-BEFE-576C-17A4-D74902F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937B-8F78-AA1F-25CE-44670114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BE589-C2D0-7437-8E06-9301B959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60700-A696-FAA8-4345-7D29C660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BEBD7-B854-046C-F494-14BF14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21A2D-B459-63B3-93E4-D8BEAA2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5E8B9-6B84-8310-5B5D-12A2F5D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732AE-CAD7-ECE1-637F-628E481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2057B-025F-7A8B-FBD3-D7142A7D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A14DE-6ADF-52B1-4224-00A2A99B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62FAF-65DC-CF68-00BD-95608B04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1AB38-330E-DC09-B51D-D93B81F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C0820-A1D0-1B59-77E8-B78DAA4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61019-5410-5999-DCA3-CA6A52C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68D7F-E2F6-C381-6845-F9A66235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107FF-11A8-B711-6AB6-14F63D15A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9332F-D94E-82E6-622C-8A07D0A7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1582C-4C0D-3F37-2B57-5F32D7D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0BA8-DE0C-B7CC-C735-F5C2C658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B6DAD-B3E6-4BF3-7677-161139D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337D2-86DB-AF4B-787B-12984141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DBE62-E225-64C7-E9F9-FC4AC201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8A6A9-1248-885A-19B7-8C3A87F16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5AAE-E1CF-4423-93E4-8B9D09CF893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A696E-57E0-0C10-A770-C1924026D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FC485-D3B4-F53A-DD16-88F09AE0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5DC6-FA8D-9AE1-5397-A8E72B3F9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Period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00CE0-970F-3DBE-928C-346E76C5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9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2C3F-4640-BA58-3933-9D03C93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论文</a:t>
            </a:r>
            <a:r>
              <a:rPr lang="en-US" altLang="zh-CN" dirty="0"/>
              <a:t>+</a:t>
            </a:r>
            <a:r>
              <a:rPr lang="zh-CN" altLang="en-US" dirty="0"/>
              <a:t>代码阅读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B53FF-0C4C-0223-5B23-EAA5B262C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4" b="17251"/>
          <a:stretch/>
        </p:blipFill>
        <p:spPr>
          <a:xfrm>
            <a:off x="1087216" y="1409252"/>
            <a:ext cx="10017567" cy="52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D89ED9-18A8-AFA8-438D-671490EC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" b="11762"/>
          <a:stretch/>
        </p:blipFill>
        <p:spPr>
          <a:xfrm>
            <a:off x="2973897" y="1463665"/>
            <a:ext cx="6244205" cy="53943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49E2C3F-4640-BA58-3933-9D03C93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论文</a:t>
            </a:r>
            <a:r>
              <a:rPr lang="en-US" altLang="zh-CN" dirty="0"/>
              <a:t>+</a:t>
            </a:r>
            <a:r>
              <a:rPr lang="zh-CN" altLang="en-US" dirty="0"/>
              <a:t>代码阅读</a:t>
            </a:r>
          </a:p>
        </p:txBody>
      </p:sp>
    </p:spTree>
    <p:extLst>
      <p:ext uri="{BB962C8B-B14F-4D97-AF65-F5344CB8AC3E}">
        <p14:creationId xmlns:p14="http://schemas.microsoft.com/office/powerpoint/2010/main" val="15479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C4E003D-EEEA-D4D1-781A-279DE4777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525314"/>
              </p:ext>
            </p:extLst>
          </p:nvPr>
        </p:nvGraphicFramePr>
        <p:xfrm>
          <a:off x="313765" y="2173045"/>
          <a:ext cx="11564470" cy="46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94">
                  <a:extLst>
                    <a:ext uri="{9D8B030D-6E8A-4147-A177-3AD203B41FA5}">
                      <a16:colId xmlns:a16="http://schemas.microsoft.com/office/drawing/2014/main" val="43069509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833355085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413423676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070382784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2130907070"/>
                    </a:ext>
                  </a:extLst>
                </a:gridCol>
              </a:tblGrid>
              <a:tr h="872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H-score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1414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0.643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0.776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0.893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57636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0.768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0.795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0.893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6276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0.733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0.544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0.893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68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0.757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0.599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0.874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50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D561D7-8718-6799-9495-4493951A966A}"/>
              </a:ext>
            </a:extLst>
          </p:cNvPr>
          <p:cNvSpPr txBox="1"/>
          <p:nvPr/>
        </p:nvSpPr>
        <p:spPr>
          <a:xfrm>
            <a:off x="4434840" y="1526714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A4000</a:t>
            </a:r>
            <a:r>
              <a:rPr lang="zh-CN" altLang="en-US" sz="3600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483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C4E003D-EEEA-D4D1-781A-279DE4777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47521"/>
              </p:ext>
            </p:extLst>
          </p:nvPr>
        </p:nvGraphicFramePr>
        <p:xfrm>
          <a:off x="313765" y="2173045"/>
          <a:ext cx="11564470" cy="46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94">
                  <a:extLst>
                    <a:ext uri="{9D8B030D-6E8A-4147-A177-3AD203B41FA5}">
                      <a16:colId xmlns:a16="http://schemas.microsoft.com/office/drawing/2014/main" val="43069509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833355085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413423676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070382784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2130907070"/>
                    </a:ext>
                  </a:extLst>
                </a:gridCol>
              </a:tblGrid>
              <a:tr h="872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H-score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1414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0.693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0.800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0.903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57636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0.831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0.853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6276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0.790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/>
                        <a:t>0.542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/</a:t>
                      </a:r>
                      <a:endParaRPr kumimoji="0" lang="zh-CN" alt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0.894</a:t>
                      </a:r>
                      <a:endParaRPr kumimoji="0" lang="zh-CN" alt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68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0.812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0.540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0.864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50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D561D7-8718-6799-9495-4493951A966A}"/>
              </a:ext>
            </a:extLst>
          </p:cNvPr>
          <p:cNvSpPr txBox="1"/>
          <p:nvPr/>
        </p:nvSpPr>
        <p:spPr>
          <a:xfrm>
            <a:off x="4434840" y="1526714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论文结果</a:t>
            </a:r>
          </a:p>
        </p:txBody>
      </p:sp>
    </p:spTree>
    <p:extLst>
      <p:ext uri="{BB962C8B-B14F-4D97-AF65-F5344CB8AC3E}">
        <p14:creationId xmlns:p14="http://schemas.microsoft.com/office/powerpoint/2010/main" val="310707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9DB4C-F37B-B759-9967-B669D11F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运行结果与论文结果对比，浮动有的地方超过</a:t>
            </a:r>
            <a:r>
              <a:rPr lang="en-US" altLang="zh-CN" dirty="0"/>
              <a:t>5%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其他问题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作者未提到多次实验取平均值（</a:t>
            </a:r>
            <a:r>
              <a:rPr lang="en-US" altLang="zh-CN" dirty="0"/>
              <a:t>average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感觉作者应该给一个</a:t>
            </a:r>
            <a:r>
              <a:rPr lang="en-US" altLang="zh-CN" dirty="0"/>
              <a:t>algorithm</a:t>
            </a:r>
            <a:r>
              <a:rPr lang="zh-CN" altLang="en-US" dirty="0"/>
              <a:t>的表</a:t>
            </a:r>
            <a:endParaRPr lang="en-US" altLang="zh-CN" dirty="0"/>
          </a:p>
          <a:p>
            <a:r>
              <a:rPr lang="zh-CN" altLang="en-US" dirty="0"/>
              <a:t>代码里面没看到有亲和力学习方法（</a:t>
            </a:r>
            <a:r>
              <a:rPr lang="en-US" altLang="zh-CN" dirty="0"/>
              <a:t>contrastive affinity learning</a:t>
            </a:r>
            <a:r>
              <a:rPr lang="zh-CN" altLang="en-US" dirty="0"/>
              <a:t>）的损失</a:t>
            </a:r>
          </a:p>
        </p:txBody>
      </p:sp>
    </p:spTree>
    <p:extLst>
      <p:ext uri="{BB962C8B-B14F-4D97-AF65-F5344CB8AC3E}">
        <p14:creationId xmlns:p14="http://schemas.microsoft.com/office/powerpoint/2010/main" val="186036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F0CF-5DA0-81A7-BE2F-47AB2747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代码复现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9BBE5-E7BE-7D3F-A101-23681E2B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按照作者的源代码尝试了复现</a:t>
            </a:r>
            <a:endParaRPr lang="en-US" altLang="zh-CN" dirty="0"/>
          </a:p>
          <a:p>
            <a:r>
              <a:rPr lang="zh-CN" altLang="en-US" dirty="0"/>
              <a:t>个人水平不太行，保留了好多代码风格痕迹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11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F0CF-5DA0-81A7-BE2F-47AB2747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上次的问题：</a:t>
            </a:r>
            <a:r>
              <a:rPr lang="en-US" altLang="zh-CN" dirty="0"/>
              <a:t>LEAD</a:t>
            </a:r>
            <a:r>
              <a:rPr lang="zh-CN" altLang="en-US" dirty="0"/>
              <a:t>中的双峰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9BBE5-E7BE-7D3F-A101-23681E2B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对分类器的权重矩阵进行了</a:t>
            </a:r>
            <a:r>
              <a:rPr lang="en-US" altLang="zh-CN" dirty="0"/>
              <a:t>SVD</a:t>
            </a:r>
            <a:r>
              <a:rPr lang="zh-CN" altLang="en-US" dirty="0"/>
              <a:t>，提取到</a:t>
            </a:r>
            <a:r>
              <a:rPr lang="zh-CN" altLang="en-US" dirty="0">
                <a:solidFill>
                  <a:srgbClr val="FF0000"/>
                </a:solidFill>
              </a:rPr>
              <a:t>右奇异矩阵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右奇异矩阵的前</a:t>
            </a:r>
            <a:r>
              <a:rPr lang="en-US" altLang="zh-CN" dirty="0"/>
              <a:t>C</a:t>
            </a:r>
            <a:r>
              <a:rPr lang="zh-CN" altLang="en-US" dirty="0"/>
              <a:t>组为已知空间（行空间），后</a:t>
            </a:r>
            <a:r>
              <a:rPr lang="en-US" altLang="zh-CN" dirty="0"/>
              <a:t>(D-C)</a:t>
            </a:r>
            <a:r>
              <a:rPr lang="zh-CN" altLang="en-US" dirty="0"/>
              <a:t>组为未知空间（零空间），而</a:t>
            </a:r>
            <a:r>
              <a:rPr lang="zh-CN" altLang="en-US" dirty="0">
                <a:solidFill>
                  <a:srgbClr val="FF0000"/>
                </a:solidFill>
              </a:rPr>
              <a:t>未知空间的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范数呈现双峰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通过</a:t>
            </a:r>
            <a:r>
              <a:rPr lang="en-US" altLang="zh-CN" dirty="0"/>
              <a:t>GMM</a:t>
            </a:r>
            <a:r>
              <a:rPr lang="zh-CN" altLang="en-US" dirty="0"/>
              <a:t>可将</a:t>
            </a:r>
            <a:r>
              <a:rPr lang="en-US" altLang="zh-CN" dirty="0"/>
              <a:t>2</a:t>
            </a:r>
            <a:r>
              <a:rPr lang="zh-CN" altLang="en-US" dirty="0"/>
              <a:t>范数的分布，剥离为</a:t>
            </a:r>
            <a:r>
              <a:rPr lang="en-US" altLang="zh-CN" dirty="0"/>
              <a:t>2</a:t>
            </a:r>
            <a:r>
              <a:rPr lang="zh-CN" altLang="en-US" dirty="0"/>
              <a:t>个部分，未知空间中的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未知空间中的</a:t>
            </a:r>
            <a:r>
              <a:rPr lang="en-US" altLang="zh-CN" dirty="0"/>
              <a:t>private</a:t>
            </a:r>
          </a:p>
          <a:p>
            <a:r>
              <a:rPr lang="zh-CN" altLang="en-US" dirty="0"/>
              <a:t>双峰分布图针对的对象，均是</a:t>
            </a:r>
            <a:r>
              <a:rPr lang="en-US" altLang="zh-CN" dirty="0">
                <a:solidFill>
                  <a:srgbClr val="FF0000"/>
                </a:solidFill>
              </a:rPr>
              <a:t>target</a:t>
            </a:r>
            <a:r>
              <a:rPr lang="zh-CN" altLang="en-US" dirty="0">
                <a:solidFill>
                  <a:srgbClr val="FF0000"/>
                </a:solidFill>
              </a:rPr>
              <a:t>上的数据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实例化边界，可通过</a:t>
            </a:r>
            <a:r>
              <a:rPr lang="en-US" altLang="zh-CN" dirty="0"/>
              <a:t>private</a:t>
            </a:r>
            <a:r>
              <a:rPr lang="zh-CN" altLang="en-US" dirty="0"/>
              <a:t>的均值和第</a:t>
            </a:r>
            <a:r>
              <a:rPr lang="en-US" altLang="zh-CN" dirty="0"/>
              <a:t>c</a:t>
            </a:r>
            <a:r>
              <a:rPr lang="zh-CN" altLang="en-US" dirty="0"/>
              <a:t>类的未知空间</a:t>
            </a:r>
            <a:r>
              <a:rPr lang="en-US" altLang="zh-CN" dirty="0"/>
              <a:t>2</a:t>
            </a:r>
            <a:r>
              <a:rPr lang="zh-CN" altLang="en-US" dirty="0"/>
              <a:t>范数进行计算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2C67-092D-8C6D-40A6-BCEC54BA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上次的问题：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55B42-788C-B7A3-CE28-18E11913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问题抽象：</a:t>
            </a:r>
            <a:r>
              <a:rPr lang="en-US" altLang="zh-CN" dirty="0"/>
              <a:t>source</a:t>
            </a:r>
            <a:r>
              <a:rPr lang="zh-CN" altLang="en-US" dirty="0"/>
              <a:t>中只包含</a:t>
            </a:r>
            <a:r>
              <a:rPr lang="en-US" altLang="zh-CN" dirty="0"/>
              <a:t>common</a:t>
            </a:r>
            <a:r>
              <a:rPr lang="zh-CN" altLang="en-US" dirty="0"/>
              <a:t>不包含</a:t>
            </a:r>
            <a:r>
              <a:rPr lang="en-US" altLang="zh-CN" dirty="0"/>
              <a:t>source-private</a:t>
            </a:r>
            <a:r>
              <a:rPr lang="zh-CN" altLang="en-US" dirty="0"/>
              <a:t>，而</a:t>
            </a:r>
            <a:r>
              <a:rPr lang="en-US" altLang="zh-CN" dirty="0"/>
              <a:t>target</a:t>
            </a:r>
            <a:r>
              <a:rPr lang="zh-CN" altLang="en-US" dirty="0"/>
              <a:t>中包含</a:t>
            </a:r>
            <a:r>
              <a:rPr lang="en-US" altLang="zh-CN" dirty="0"/>
              <a:t>common</a:t>
            </a:r>
            <a:r>
              <a:rPr lang="zh-CN" altLang="en-US" dirty="0"/>
              <a:t>和</a:t>
            </a:r>
            <a:r>
              <a:rPr lang="en-US" altLang="zh-CN" dirty="0"/>
              <a:t>target-private</a:t>
            </a:r>
            <a:r>
              <a:rPr lang="zh-CN" altLang="en-US" dirty="0"/>
              <a:t>，应该怎么办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还是不太明白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Open-partial</a:t>
            </a:r>
            <a:r>
              <a:rPr lang="zh-CN" altLang="en-US" dirty="0"/>
              <a:t>变成</a:t>
            </a:r>
            <a:r>
              <a:rPr lang="en-US" altLang="zh-CN" dirty="0"/>
              <a:t>Open-set</a:t>
            </a:r>
          </a:p>
          <a:p>
            <a:r>
              <a:rPr lang="zh-CN" altLang="en-US" dirty="0"/>
              <a:t>利用熵最小化进行</a:t>
            </a:r>
            <a:r>
              <a:rPr lang="en-US" altLang="zh-CN" dirty="0"/>
              <a:t>common</a:t>
            </a:r>
            <a:r>
              <a:rPr lang="zh-CN" altLang="en-US" dirty="0"/>
              <a:t>类别的特征对齐</a:t>
            </a:r>
            <a:endParaRPr lang="en-US" altLang="zh-CN" dirty="0"/>
          </a:p>
          <a:p>
            <a:r>
              <a:rPr lang="zh-CN" altLang="en-US" dirty="0"/>
              <a:t>利用不确定性估计，区分</a:t>
            </a:r>
            <a:r>
              <a:rPr lang="en-US" altLang="zh-CN" dirty="0"/>
              <a:t>known</a:t>
            </a:r>
            <a:r>
              <a:rPr lang="zh-CN" altLang="en-US" dirty="0"/>
              <a:t>和</a:t>
            </a:r>
            <a:r>
              <a:rPr lang="en-US" altLang="zh-CN" dirty="0"/>
              <a:t>unknown</a:t>
            </a:r>
            <a:r>
              <a:rPr lang="zh-CN" altLang="en-US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325091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352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Period 3</vt:lpstr>
      <vt:lpstr>【1】论文+代码阅读</vt:lpstr>
      <vt:lpstr>【1】论文+代码阅读</vt:lpstr>
      <vt:lpstr>【2】Office-Home数据集的OPDA结果</vt:lpstr>
      <vt:lpstr>【2】Office-Home数据集的OPDA结果</vt:lpstr>
      <vt:lpstr>【2】Office-Home数据集的OPDA结果</vt:lpstr>
      <vt:lpstr>【3】代码复现</vt:lpstr>
      <vt:lpstr>【4】上次的问题：LEAD中的双峰</vt:lpstr>
      <vt:lpstr>【4】上次的问题：source和private情况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3</dc:title>
  <dc:creator>Morley Olsen</dc:creator>
  <cp:lastModifiedBy>Morley Olsen</cp:lastModifiedBy>
  <cp:revision>42</cp:revision>
  <dcterms:created xsi:type="dcterms:W3CDTF">2024-05-21T06:24:14Z</dcterms:created>
  <dcterms:modified xsi:type="dcterms:W3CDTF">2024-05-21T07:06:32Z</dcterms:modified>
</cp:coreProperties>
</file>