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468884"/>
            <a:ext cx="66999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742" y="1156430"/>
            <a:ext cx="8409940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440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dirty="0"/>
              <a:t>实</a:t>
            </a:r>
            <a:r>
              <a:rPr spc="-5" dirty="0"/>
              <a:t>验目的</a:t>
            </a:r>
            <a:r>
              <a:rPr dirty="0"/>
              <a:t>：</a:t>
            </a:r>
            <a:r>
              <a:rPr spc="-5" dirty="0"/>
              <a:t>编</a:t>
            </a:r>
            <a:r>
              <a:rPr spc="5" dirty="0"/>
              <a:t>写</a:t>
            </a:r>
            <a:r>
              <a:rPr spc="-5" dirty="0"/>
              <a:t>直</a:t>
            </a:r>
            <a:r>
              <a:rPr spc="5" dirty="0"/>
              <a:t>线</a:t>
            </a:r>
            <a:r>
              <a:rPr spc="-5" dirty="0"/>
              <a:t>段、多</a:t>
            </a:r>
            <a:r>
              <a:rPr dirty="0"/>
              <a:t>边</a:t>
            </a:r>
            <a:r>
              <a:rPr spc="-5" dirty="0"/>
              <a:t>形裁剪</a:t>
            </a:r>
            <a:r>
              <a:rPr dirty="0"/>
              <a:t>算</a:t>
            </a:r>
            <a:r>
              <a:rPr spc="-5" dirty="0"/>
              <a:t>法</a:t>
            </a:r>
          </a:p>
          <a:p>
            <a:pPr marL="698500" marR="5080" indent="-685800">
              <a:lnSpc>
                <a:spcPct val="120000"/>
              </a:lnSpc>
              <a:spcBef>
                <a:spcPts val="67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pc="10" dirty="0"/>
              <a:t>实</a:t>
            </a:r>
            <a:r>
              <a:rPr dirty="0"/>
              <a:t>验要求</a:t>
            </a:r>
            <a:r>
              <a:rPr spc="10" dirty="0"/>
              <a:t>：</a:t>
            </a:r>
            <a:r>
              <a:rPr dirty="0"/>
              <a:t>至少完</a:t>
            </a:r>
            <a:r>
              <a:rPr spc="10" dirty="0"/>
              <a:t>成</a:t>
            </a:r>
            <a:r>
              <a:rPr dirty="0"/>
              <a:t>一道实</a:t>
            </a:r>
            <a:r>
              <a:rPr spc="10" dirty="0"/>
              <a:t>验</a:t>
            </a:r>
            <a:r>
              <a:rPr spc="55" dirty="0"/>
              <a:t>题</a:t>
            </a:r>
            <a:r>
              <a:rPr dirty="0"/>
              <a:t>，并</a:t>
            </a:r>
            <a:r>
              <a:rPr spc="10" dirty="0"/>
              <a:t>在</a:t>
            </a:r>
            <a:r>
              <a:rPr dirty="0"/>
              <a:t>完成实</a:t>
            </a:r>
            <a:r>
              <a:rPr spc="45" dirty="0"/>
              <a:t>验</a:t>
            </a:r>
            <a:r>
              <a:rPr spc="-5" dirty="0">
                <a:latin typeface="Arial MT"/>
                <a:cs typeface="Arial MT"/>
              </a:rPr>
              <a:t>2 </a:t>
            </a:r>
            <a:r>
              <a:rPr spc="-765" dirty="0">
                <a:latin typeface="Arial MT"/>
                <a:cs typeface="Arial MT"/>
              </a:rPr>
              <a:t> </a:t>
            </a:r>
            <a:r>
              <a:rPr dirty="0"/>
              <a:t>后</a:t>
            </a:r>
            <a:r>
              <a:rPr spc="-5" dirty="0"/>
              <a:t>提交实</a:t>
            </a:r>
            <a:r>
              <a:rPr dirty="0"/>
              <a:t>验</a:t>
            </a:r>
            <a:r>
              <a:rPr spc="-5" dirty="0"/>
              <a:t>报告</a:t>
            </a:r>
          </a:p>
          <a:p>
            <a:pPr marL="698500" indent="-685800">
              <a:lnSpc>
                <a:spcPct val="100000"/>
              </a:lnSpc>
              <a:spcBef>
                <a:spcPts val="1350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dirty="0"/>
              <a:t>实</a:t>
            </a:r>
            <a:r>
              <a:rPr spc="-5" dirty="0"/>
              <a:t>验内容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636" y="3504419"/>
            <a:ext cx="2286356" cy="1576072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250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</a:t>
            </a:r>
            <a:r>
              <a:rPr sz="2400" spc="-10" dirty="0">
                <a:solidFill>
                  <a:srgbClr val="000797"/>
                </a:solidFill>
                <a:latin typeface="Arial MT"/>
                <a:cs typeface="Arial MT"/>
              </a:rPr>
              <a:t>2</a:t>
            </a:r>
            <a:r>
              <a:rPr sz="2400" dirty="0">
                <a:solidFill>
                  <a:srgbClr val="000797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000797"/>
                </a:solidFill>
                <a:latin typeface="Arial MT"/>
                <a:cs typeface="Arial MT"/>
              </a:rPr>
              <a:t>1</a:t>
            </a:r>
            <a:endParaRPr lang="en-US" altLang="zh-CN" sz="2400" dirty="0">
              <a:solidFill>
                <a:srgbClr val="000797"/>
              </a:solidFill>
              <a:latin typeface="SimSun"/>
              <a:cs typeface="SimSun"/>
            </a:endParaRPr>
          </a:p>
          <a:p>
            <a:pPr marL="621665" indent="-609600">
              <a:lnSpc>
                <a:spcPct val="100000"/>
              </a:lnSpc>
              <a:spcBef>
                <a:spcPts val="1155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</a:t>
            </a:r>
            <a:r>
              <a:rPr sz="2400" spc="-10" dirty="0">
                <a:solidFill>
                  <a:srgbClr val="000797"/>
                </a:solidFill>
                <a:latin typeface="Arial MT"/>
                <a:cs typeface="Arial MT"/>
              </a:rPr>
              <a:t>2</a:t>
            </a:r>
            <a:r>
              <a:rPr sz="2400" dirty="0">
                <a:solidFill>
                  <a:srgbClr val="000797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000797"/>
                </a:solidFill>
                <a:latin typeface="Arial MT"/>
                <a:cs typeface="Arial MT"/>
              </a:rPr>
              <a:t>2</a:t>
            </a:r>
            <a:endParaRPr sz="2400" dirty="0">
              <a:latin typeface="Arial MT"/>
              <a:cs typeface="Arial MT"/>
            </a:endParaRPr>
          </a:p>
          <a:p>
            <a:pPr marL="621665" indent="-609600">
              <a:lnSpc>
                <a:spcPct val="100000"/>
              </a:lnSpc>
              <a:spcBef>
                <a:spcPts val="1150"/>
              </a:spcBef>
              <a:buClr>
                <a:srgbClr val="1B33E7"/>
              </a:buClr>
              <a:buSzPct val="68750"/>
              <a:buFont typeface="Arial MT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000797"/>
                </a:solidFill>
                <a:latin typeface="SimSun"/>
                <a:cs typeface="SimSun"/>
              </a:rPr>
              <a:t>实验</a:t>
            </a: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题</a:t>
            </a:r>
            <a:r>
              <a:rPr sz="2400" spc="-5" dirty="0">
                <a:solidFill>
                  <a:srgbClr val="000797"/>
                </a:solidFill>
                <a:latin typeface="Arial MT"/>
                <a:cs typeface="Arial MT"/>
              </a:rPr>
              <a:t>2</a:t>
            </a:r>
            <a:r>
              <a:rPr sz="2400" dirty="0">
                <a:solidFill>
                  <a:srgbClr val="000797"/>
                </a:solidFill>
                <a:latin typeface="Arial MT"/>
                <a:cs typeface="Arial MT"/>
              </a:rPr>
              <a:t>-3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5992" y="3504419"/>
            <a:ext cx="5970808" cy="1589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400" dirty="0" err="1">
                <a:latin typeface="SimSun"/>
                <a:cs typeface="SimSun"/>
              </a:rPr>
              <a:t>用</a:t>
            </a:r>
            <a:r>
              <a:rPr sz="2400" spc="-5" dirty="0" err="1">
                <a:latin typeface="Arial MT"/>
                <a:cs typeface="Arial MT"/>
              </a:rPr>
              <a:t>C</a:t>
            </a:r>
            <a:r>
              <a:rPr sz="2400" spc="-15" dirty="0" err="1">
                <a:latin typeface="Arial MT"/>
                <a:cs typeface="Arial MT"/>
              </a:rPr>
              <a:t>o</a:t>
            </a:r>
            <a:r>
              <a:rPr sz="2400" spc="-5" dirty="0" err="1">
                <a:latin typeface="Arial MT"/>
                <a:cs typeface="Arial MT"/>
              </a:rPr>
              <a:t>he</a:t>
            </a:r>
            <a:r>
              <a:rPr sz="2400" spc="-15" dirty="0" err="1">
                <a:latin typeface="Arial MT"/>
                <a:cs typeface="Arial MT"/>
              </a:rPr>
              <a:t>n</a:t>
            </a:r>
            <a:r>
              <a:rPr sz="2400" dirty="0" err="1">
                <a:latin typeface="Arial MT"/>
                <a:cs typeface="Arial MT"/>
              </a:rPr>
              <a:t>-S</a:t>
            </a:r>
            <a:r>
              <a:rPr sz="2400" spc="-10" dirty="0" err="1">
                <a:latin typeface="Arial MT"/>
                <a:cs typeface="Arial MT"/>
              </a:rPr>
              <a:t>u</a:t>
            </a:r>
            <a:r>
              <a:rPr sz="2400" spc="-5" dirty="0" err="1">
                <a:latin typeface="Arial MT"/>
                <a:cs typeface="Arial MT"/>
              </a:rPr>
              <a:t>therlan</a:t>
            </a:r>
            <a:r>
              <a:rPr sz="2400" spc="-15" dirty="0" err="1">
                <a:latin typeface="Arial MT"/>
                <a:cs typeface="Arial MT"/>
              </a:rPr>
              <a:t>d</a:t>
            </a:r>
            <a:r>
              <a:rPr sz="2400" dirty="0" err="1">
                <a:latin typeface="SimSun"/>
                <a:cs typeface="SimSun"/>
              </a:rPr>
              <a:t>算法实现直线段裁剪</a:t>
            </a:r>
            <a:endParaRPr lang="en-US" altLang="zh-CN" sz="2400" dirty="0">
              <a:latin typeface="SimSun"/>
              <a:cs typeface="SimSun"/>
            </a:endParaRPr>
          </a:p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lang="zh-CN" altLang="en-US" sz="2400" spc="-5" dirty="0">
                <a:latin typeface="SimSun"/>
                <a:cs typeface="SimSun"/>
              </a:rPr>
              <a:t>用中值分割算法实现直线段裁剪</a:t>
            </a:r>
            <a:r>
              <a:rPr lang="en-US" altLang="zh-CN" sz="2400" spc="-5" dirty="0">
                <a:latin typeface="SimSun"/>
                <a:cs typeface="SimSun"/>
              </a:rPr>
              <a:t>(</a:t>
            </a:r>
            <a:r>
              <a:rPr lang="zh-CN" altLang="en-US" sz="2400" spc="-5" dirty="0">
                <a:latin typeface="SimSun"/>
                <a:cs typeface="SimSun"/>
              </a:rPr>
              <a:t>选做）</a:t>
            </a:r>
            <a:endParaRPr lang="zh-CN" altLang="en-US" sz="2400" dirty="0">
              <a:latin typeface="SimSun"/>
              <a:cs typeface="SimSun"/>
            </a:endParaRPr>
          </a:p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400" dirty="0" err="1">
                <a:latin typeface="SimSun"/>
                <a:cs typeface="SimSun"/>
              </a:rPr>
              <a:t>用</a:t>
            </a:r>
            <a:r>
              <a:rPr sz="2400" spc="-5" dirty="0" err="1">
                <a:latin typeface="Arial MT"/>
                <a:cs typeface="Arial MT"/>
              </a:rPr>
              <a:t>Liang-Barsky</a:t>
            </a:r>
            <a:r>
              <a:rPr sz="2400" dirty="0" err="1">
                <a:latin typeface="SimSun"/>
                <a:cs typeface="SimSun"/>
              </a:rPr>
              <a:t>算法实现直线段裁剪</a:t>
            </a:r>
            <a:r>
              <a:rPr lang="zh-CN" altLang="en-US" sz="2400" dirty="0">
                <a:latin typeface="SimSun"/>
                <a:cs typeface="SimSun"/>
              </a:rPr>
              <a:t>（选做）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模块２裁剪算法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AACF84-8C48-4C04-8A52-48A1D3138062}"/>
              </a:ext>
            </a:extLst>
          </p:cNvPr>
          <p:cNvSpPr/>
          <p:nvPr/>
        </p:nvSpPr>
        <p:spPr>
          <a:xfrm>
            <a:off x="2209800" y="5490518"/>
            <a:ext cx="4848122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SimSun"/>
                <a:cs typeface="SimSun"/>
              </a:rPr>
              <a:t>使用鼠标选定窗口，对固定线段进行裁剪</a:t>
            </a:r>
            <a:endParaRPr lang="en-US" altLang="zh-CN" sz="2000" b="1" dirty="0">
              <a:solidFill>
                <a:srgbClr val="FF00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MT</vt:lpstr>
      <vt:lpstr>Microsoft YaHei UI</vt:lpstr>
      <vt:lpstr>宋体</vt:lpstr>
      <vt:lpstr>宋体</vt:lpstr>
      <vt:lpstr>Calibri</vt:lpstr>
      <vt:lpstr>Wingdings</vt:lpstr>
      <vt:lpstr>Office Theme</vt:lpstr>
      <vt:lpstr>模块２裁剪算法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xxx</cp:lastModifiedBy>
  <cp:revision>4</cp:revision>
  <dcterms:created xsi:type="dcterms:W3CDTF">2023-02-16T07:47:01Z</dcterms:created>
  <dcterms:modified xsi:type="dcterms:W3CDTF">2023-03-17T02:14:55Z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2023-02-16T00:00:00Z</vt:filetime>
  </property>
</Properties>
</file>