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468884"/>
            <a:ext cx="66999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742" y="1156430"/>
            <a:ext cx="8425180" cy="284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2742" y="1156430"/>
            <a:ext cx="8207858" cy="284226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698500" indent="-685800" algn="just">
              <a:lnSpc>
                <a:spcPct val="100000"/>
              </a:lnSpc>
              <a:spcBef>
                <a:spcPts val="1440"/>
              </a:spcBef>
              <a:buClr>
                <a:srgbClr val="99CCFF"/>
              </a:buClr>
              <a:buFont typeface="Wingdings"/>
              <a:buChar char=""/>
              <a:tabLst>
                <a:tab pos="698500" algn="l"/>
              </a:tabLst>
            </a:pPr>
            <a:r>
              <a:rPr dirty="0"/>
              <a:t>实</a:t>
            </a:r>
            <a:r>
              <a:rPr spc="-5" dirty="0"/>
              <a:t>验目</a:t>
            </a:r>
            <a:r>
              <a:rPr dirty="0"/>
              <a:t>的：</a:t>
            </a:r>
            <a:r>
              <a:rPr spc="-5" dirty="0"/>
              <a:t>编写曲</a:t>
            </a:r>
            <a:r>
              <a:rPr dirty="0"/>
              <a:t>线</a:t>
            </a:r>
            <a:r>
              <a:rPr spc="-5" dirty="0"/>
              <a:t>和曲面</a:t>
            </a:r>
            <a:r>
              <a:rPr dirty="0"/>
              <a:t>的</a:t>
            </a:r>
            <a:r>
              <a:rPr spc="-5" dirty="0"/>
              <a:t>算法</a:t>
            </a:r>
          </a:p>
          <a:p>
            <a:pPr marL="698500" marR="5080" indent="-685800" algn="l">
              <a:lnSpc>
                <a:spcPct val="120000"/>
              </a:lnSpc>
              <a:spcBef>
                <a:spcPts val="675"/>
              </a:spcBef>
              <a:buClr>
                <a:srgbClr val="99CCFF"/>
              </a:buClr>
              <a:buFont typeface="Wingdings"/>
              <a:buChar char=""/>
              <a:tabLst>
                <a:tab pos="698500" algn="l"/>
              </a:tabLst>
            </a:pPr>
            <a:r>
              <a:rPr spc="10" dirty="0"/>
              <a:t>实</a:t>
            </a:r>
            <a:r>
              <a:rPr spc="25" dirty="0"/>
              <a:t>验</a:t>
            </a:r>
            <a:r>
              <a:rPr spc="10" dirty="0"/>
              <a:t>要求：</a:t>
            </a:r>
            <a:r>
              <a:rPr spc="25" dirty="0"/>
              <a:t>实</a:t>
            </a:r>
            <a:r>
              <a:rPr spc="10" dirty="0"/>
              <a:t>验</a:t>
            </a:r>
            <a:r>
              <a:rPr spc="35" dirty="0"/>
              <a:t>题</a:t>
            </a:r>
            <a:r>
              <a:rPr dirty="0"/>
              <a:t>5-1</a:t>
            </a:r>
            <a:r>
              <a:rPr spc="25" dirty="0"/>
              <a:t>、</a:t>
            </a:r>
            <a:r>
              <a:rPr dirty="0"/>
              <a:t>5-2</a:t>
            </a:r>
            <a:r>
              <a:rPr lang="zh-CN" altLang="en-US" dirty="0"/>
              <a:t>必做</a:t>
            </a:r>
            <a:r>
              <a:rPr spc="-5" dirty="0"/>
              <a:t>，</a:t>
            </a:r>
            <a:r>
              <a:rPr spc="90" dirty="0"/>
              <a:t>自行设计输入和交互修改数据点方</a:t>
            </a:r>
            <a:r>
              <a:rPr spc="95" dirty="0"/>
              <a:t>式</a:t>
            </a:r>
            <a:r>
              <a:rPr spc="90" dirty="0"/>
              <a:t>，在代码中</a:t>
            </a:r>
            <a:r>
              <a:rPr dirty="0"/>
              <a:t>加</a:t>
            </a:r>
            <a:r>
              <a:rPr spc="-5" dirty="0"/>
              <a:t>以注</a:t>
            </a:r>
            <a:r>
              <a:rPr spc="-10" dirty="0"/>
              <a:t>释</a:t>
            </a:r>
            <a:r>
              <a:rPr dirty="0"/>
              <a:t>，</a:t>
            </a:r>
            <a:r>
              <a:rPr spc="-5" dirty="0"/>
              <a:t>并提交实</a:t>
            </a:r>
            <a:r>
              <a:rPr dirty="0"/>
              <a:t>验</a:t>
            </a:r>
            <a:r>
              <a:rPr spc="-10" dirty="0"/>
              <a:t>报告</a:t>
            </a:r>
          </a:p>
          <a:p>
            <a:pPr marL="698500" indent="-685800" algn="just">
              <a:lnSpc>
                <a:spcPct val="100000"/>
              </a:lnSpc>
              <a:spcBef>
                <a:spcPts val="1345"/>
              </a:spcBef>
              <a:buClr>
                <a:srgbClr val="99CCFF"/>
              </a:buClr>
              <a:buFont typeface="Wingdings"/>
              <a:buChar char=""/>
              <a:tabLst>
                <a:tab pos="698500" algn="l"/>
              </a:tabLst>
            </a:pPr>
            <a:r>
              <a:rPr dirty="0"/>
              <a:t>实</a:t>
            </a:r>
            <a:r>
              <a:rPr spc="-5" dirty="0"/>
              <a:t>验内容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942" y="3981646"/>
            <a:ext cx="1990725" cy="1576072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250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</a:t>
            </a:r>
            <a:r>
              <a:rPr sz="2400" spc="-10" dirty="0">
                <a:solidFill>
                  <a:srgbClr val="000797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000797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000797"/>
                </a:solidFill>
                <a:latin typeface="Arial MT"/>
                <a:cs typeface="Arial MT"/>
              </a:rPr>
              <a:t>1</a:t>
            </a:r>
            <a:endParaRPr sz="2400" dirty="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1155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000797"/>
                </a:solidFill>
                <a:latin typeface="SimSun"/>
                <a:cs typeface="SimSun"/>
              </a:rPr>
              <a:t>实验</a:t>
            </a: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题</a:t>
            </a:r>
            <a:r>
              <a:rPr sz="2400" spc="-5" dirty="0">
                <a:solidFill>
                  <a:srgbClr val="000797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000797"/>
                </a:solidFill>
                <a:latin typeface="Arial MT"/>
                <a:cs typeface="Arial MT"/>
              </a:rPr>
              <a:t>-2</a:t>
            </a:r>
            <a:endParaRPr sz="240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1150"/>
              </a:spcBef>
              <a:buClr>
                <a:srgbClr val="1B33E7"/>
              </a:buClr>
              <a:buSzPct val="68750"/>
              <a:tabLst>
                <a:tab pos="621665" algn="l"/>
                <a:tab pos="622300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298" y="3981646"/>
            <a:ext cx="4930902" cy="9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23315">
              <a:lnSpc>
                <a:spcPct val="140000"/>
              </a:lnSpc>
              <a:spcBef>
                <a:spcPts val="95"/>
              </a:spcBef>
            </a:pPr>
            <a:r>
              <a:rPr sz="2400" spc="-5" dirty="0" err="1">
                <a:latin typeface="SimSun"/>
                <a:cs typeface="SimSun"/>
              </a:rPr>
              <a:t>绘制</a:t>
            </a:r>
            <a:r>
              <a:rPr sz="2400" spc="-5" dirty="0" err="1">
                <a:latin typeface="Arial MT"/>
                <a:cs typeface="Arial MT"/>
              </a:rPr>
              <a:t>Bezier</a:t>
            </a:r>
            <a:r>
              <a:rPr sz="2400" spc="-5" dirty="0" err="1">
                <a:latin typeface="SimSun"/>
                <a:cs typeface="SimSun"/>
              </a:rPr>
              <a:t>曲线</a:t>
            </a:r>
            <a:r>
              <a:rPr sz="2400" spc="-5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 </a:t>
            </a:r>
            <a:endParaRPr lang="en-US" altLang="zh-CN" sz="2400" dirty="0">
              <a:latin typeface="SimSun"/>
              <a:cs typeface="SimSun"/>
            </a:endParaRPr>
          </a:p>
          <a:p>
            <a:pPr marL="12700" marR="1123315">
              <a:lnSpc>
                <a:spcPct val="140000"/>
              </a:lnSpc>
              <a:spcBef>
                <a:spcPts val="95"/>
              </a:spcBef>
            </a:pPr>
            <a:r>
              <a:rPr sz="2400" dirty="0" err="1">
                <a:latin typeface="SimSun"/>
                <a:cs typeface="SimSun"/>
              </a:rPr>
              <a:t>绘制</a:t>
            </a:r>
            <a:r>
              <a:rPr lang="en-US" altLang="zh-CN" sz="2400" spc="-5" dirty="0" err="1">
                <a:latin typeface="Arial MT"/>
                <a:cs typeface="Arial MT"/>
              </a:rPr>
              <a:t>Bezier</a:t>
            </a:r>
            <a:r>
              <a:rPr sz="2400" dirty="0" err="1">
                <a:latin typeface="SimSun"/>
                <a:cs typeface="SimSun"/>
              </a:rPr>
              <a:t>曲面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287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模块５曲线和曲面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MT</vt:lpstr>
      <vt:lpstr>Microsoft YaHei UI</vt:lpstr>
      <vt:lpstr>SimSun</vt:lpstr>
      <vt:lpstr>SimSun</vt:lpstr>
      <vt:lpstr>Calibri</vt:lpstr>
      <vt:lpstr>Wingdings</vt:lpstr>
      <vt:lpstr>Office Theme</vt:lpstr>
      <vt:lpstr>模块５曲线和曲面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z q</cp:lastModifiedBy>
  <cp:revision>3</cp:revision>
  <dcterms:created xsi:type="dcterms:W3CDTF">2023-02-16T07:48:13Z</dcterms:created>
  <dcterms:modified xsi:type="dcterms:W3CDTF">2023-04-27T13:32:40Z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2023-02-16T00:00:00Z</vt:filetime>
  </property>
</Properties>
</file>