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D87D0-C4D2-4F60-8450-22BB49743288}" v="2" dt="2018-12-16T19:35:1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alwerowicz" userId="S::dsa014@uit.no::0ef70094-3561-45d5-8e0c-167a4c0b9ff3" providerId="AD" clId="Web-{77CD87D0-C4D2-4F60-8450-22BB49743288}"/>
    <pc:docChg chg="addSld delSld modSld sldOrd">
      <pc:chgData name="Daniel Salwerowicz" userId="S::dsa014@uit.no::0ef70094-3561-45d5-8e0c-167a4c0b9ff3" providerId="AD" clId="Web-{77CD87D0-C4D2-4F60-8450-22BB49743288}" dt="2018-12-16T19:42:13.778" v="1044" actId="20577"/>
      <pc:docMkLst>
        <pc:docMk/>
      </pc:docMkLst>
      <pc:sldChg chg="addSp modSp mod setBg delDesignElem">
        <pc:chgData name="Daniel Salwerowicz" userId="S::dsa014@uit.no::0ef70094-3561-45d5-8e0c-167a4c0b9ff3" providerId="AD" clId="Web-{77CD87D0-C4D2-4F60-8450-22BB49743288}" dt="2018-12-16T19:42:12.528" v="1042" actId="20577"/>
        <pc:sldMkLst>
          <pc:docMk/>
          <pc:sldMk cId="109857222" sldId="256"/>
        </pc:sldMkLst>
        <pc:spChg chg="mod">
          <ac:chgData name="Daniel Salwerowicz" userId="S::dsa014@uit.no::0ef70094-3561-45d5-8e0c-167a4c0b9ff3" providerId="AD" clId="Web-{77CD87D0-C4D2-4F60-8450-22BB49743288}" dt="2018-12-16T19:42:12.528" v="10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Salwerowicz" userId="S::dsa014@uit.no::0ef70094-3561-45d5-8e0c-167a4c0b9ff3" providerId="AD" clId="Web-{77CD87D0-C4D2-4F60-8450-22BB49743288}" dt="2018-12-16T18:32:00.369" v="5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niel Salwerowicz" userId="S::dsa014@uit.no::0ef70094-3561-45d5-8e0c-167a4c0b9ff3" providerId="AD" clId="Web-{77CD87D0-C4D2-4F60-8450-22BB49743288}" dt="2018-12-16T18:30:28.491" v="0"/>
          <ac:spMkLst>
            <pc:docMk/>
            <pc:sldMk cId="109857222" sldId="256"/>
            <ac:spMk id="8" creationId="{8D62164E-4528-40DB-BC26-D6DDE216A059}"/>
          </ac:spMkLst>
        </pc:spChg>
        <pc:spChg chg="add">
          <ac:chgData name="Daniel Salwerowicz" userId="S::dsa014@uit.no::0ef70094-3561-45d5-8e0c-167a4c0b9ff3" providerId="AD" clId="Web-{77CD87D0-C4D2-4F60-8450-22BB49743288}" dt="2018-12-16T18:30:28.491" v="0"/>
          <ac:spMkLst>
            <pc:docMk/>
            <pc:sldMk cId="109857222" sldId="256"/>
            <ac:spMk id="10" creationId="{F30007FA-C6A2-43A0-8045-7016AEF81713}"/>
          </ac:spMkLst>
        </pc:spChg>
        <pc:cxnChg chg="add">
          <ac:chgData name="Daniel Salwerowicz" userId="S::dsa014@uit.no::0ef70094-3561-45d5-8e0c-167a4c0b9ff3" providerId="AD" clId="Web-{77CD87D0-C4D2-4F60-8450-22BB49743288}" dt="2018-12-16T18:32:00.369" v="54"/>
          <ac:cxnSpMkLst>
            <pc:docMk/>
            <pc:sldMk cId="109857222" sldId="256"/>
            <ac:cxnSpMk id="5" creationId="{D7E8ECA2-60A0-4D39-817D-F1E982ED7F9B}"/>
          </ac:cxnSpMkLst>
        </pc:cxnChg>
      </pc:sldChg>
      <pc:sldChg chg="addSp delSp modSp new mod setBg addAnim modAnim delDesignElem">
        <pc:chgData name="Daniel Salwerowicz" userId="S::dsa014@uit.no::0ef70094-3561-45d5-8e0c-167a4c0b9ff3" providerId="AD" clId="Web-{77CD87D0-C4D2-4F60-8450-22BB49743288}" dt="2018-12-16T18:43:54.116" v="247"/>
        <pc:sldMkLst>
          <pc:docMk/>
          <pc:sldMk cId="2216787445" sldId="257"/>
        </pc:sldMkLst>
        <pc:spChg chg="mod">
          <ac:chgData name="Daniel Salwerowicz" userId="S::dsa014@uit.no::0ef70094-3561-45d5-8e0c-167a4c0b9ff3" providerId="AD" clId="Web-{77CD87D0-C4D2-4F60-8450-22BB49743288}" dt="2018-12-16T18:32:20.058" v="69" actId="20577"/>
          <ac:spMkLst>
            <pc:docMk/>
            <pc:sldMk cId="2216787445" sldId="257"/>
            <ac:spMk id="2" creationId="{4077A445-AEEE-497B-81EF-C05051B6467A}"/>
          </ac:spMkLst>
        </pc:spChg>
        <pc:spChg chg="del mod">
          <ac:chgData name="Daniel Salwerowicz" userId="S::dsa014@uit.no::0ef70094-3561-45d5-8e0c-167a4c0b9ff3" providerId="AD" clId="Web-{77CD87D0-C4D2-4F60-8450-22BB49743288}" dt="2018-12-16T18:42:29.809" v="244"/>
          <ac:spMkLst>
            <pc:docMk/>
            <pc:sldMk cId="2216787445" sldId="257"/>
            <ac:spMk id="3" creationId="{883DEC39-063E-45CA-AD78-5B5CA50731C6}"/>
          </ac:spMkLst>
        </pc:spChg>
        <pc:spChg chg="add">
          <ac:chgData name="Daniel Salwerowicz" userId="S::dsa014@uit.no::0ef70094-3561-45d5-8e0c-167a4c0b9ff3" providerId="AD" clId="Web-{77CD87D0-C4D2-4F60-8450-22BB49743288}" dt="2018-12-16T18:31:48.400" v="53"/>
          <ac:spMkLst>
            <pc:docMk/>
            <pc:sldMk cId="2216787445" sldId="257"/>
            <ac:spMk id="5" creationId="{F112E318-8843-4FBA-9CB8-AC44622DE78F}"/>
          </ac:spMkLst>
        </pc:spChg>
        <pc:spChg chg="add">
          <ac:chgData name="Daniel Salwerowicz" userId="S::dsa014@uit.no::0ef70094-3561-45d5-8e0c-167a4c0b9ff3" providerId="AD" clId="Web-{77CD87D0-C4D2-4F60-8450-22BB49743288}" dt="2018-12-16T18:31:48.400" v="53"/>
          <ac:spMkLst>
            <pc:docMk/>
            <pc:sldMk cId="2216787445" sldId="257"/>
            <ac:spMk id="6" creationId="{095418D5-11A6-457F-8BCD-5160B33D6935}"/>
          </ac:spMkLst>
        </pc:spChg>
        <pc:spChg chg="add">
          <ac:chgData name="Daniel Salwerowicz" userId="S::dsa014@uit.no::0ef70094-3561-45d5-8e0c-167a4c0b9ff3" providerId="AD" clId="Web-{77CD87D0-C4D2-4F60-8450-22BB49743288}" dt="2018-12-16T18:31:38.618" v="50"/>
          <ac:spMkLst>
            <pc:docMk/>
            <pc:sldMk cId="2216787445" sldId="257"/>
            <ac:spMk id="8" creationId="{5690F3EE-0CD1-4520-B020-4E1DF3141C74}"/>
          </ac:spMkLst>
        </pc:spChg>
        <pc:spChg chg="add">
          <ac:chgData name="Daniel Salwerowicz" userId="S::dsa014@uit.no::0ef70094-3561-45d5-8e0c-167a4c0b9ff3" providerId="AD" clId="Web-{77CD87D0-C4D2-4F60-8450-22BB49743288}" dt="2018-12-16T18:31:38.618" v="50"/>
          <ac:spMkLst>
            <pc:docMk/>
            <pc:sldMk cId="2216787445" sldId="257"/>
            <ac:spMk id="10" creationId="{9EFDE1E9-7FE0-45CA-9DE2-237F77319A9F}"/>
          </ac:spMkLst>
        </pc:spChg>
        <pc:spChg chg="add">
          <ac:chgData name="Daniel Salwerowicz" userId="S::dsa014@uit.no::0ef70094-3561-45d5-8e0c-167a4c0b9ff3" providerId="AD" clId="Web-{77CD87D0-C4D2-4F60-8450-22BB49743288}" dt="2018-12-16T18:31:48.400" v="53"/>
          <ac:spMkLst>
            <pc:docMk/>
            <pc:sldMk cId="2216787445" sldId="257"/>
            <ac:spMk id="12" creationId="{D61E5C3D-6980-43E1-B38A-365BF0E6E3F3}"/>
          </ac:spMkLst>
        </pc:spChg>
        <pc:graphicFrameChg chg="add">
          <ac:chgData name="Daniel Salwerowicz" userId="S::dsa014@uit.no::0ef70094-3561-45d5-8e0c-167a4c0b9ff3" providerId="AD" clId="Web-{77CD87D0-C4D2-4F60-8450-22BB49743288}" dt="2018-12-16T18:42:29.809" v="244"/>
          <ac:graphicFrameMkLst>
            <pc:docMk/>
            <pc:sldMk cId="2216787445" sldId="257"/>
            <ac:graphicFrameMk id="11" creationId="{BEE66A0C-9477-4F96-A399-D8574570C775}"/>
          </ac:graphicFrameMkLst>
        </pc:graphicFrameChg>
      </pc:sldChg>
      <pc:sldChg chg="addSp modSp new mod setBg addAnim delAnim modAnim">
        <pc:chgData name="Daniel Salwerowicz" userId="S::dsa014@uit.no::0ef70094-3561-45d5-8e0c-167a4c0b9ff3" providerId="AD" clId="Web-{77CD87D0-C4D2-4F60-8450-22BB49743288}" dt="2018-12-16T18:53:12.759" v="457"/>
        <pc:sldMkLst>
          <pc:docMk/>
          <pc:sldMk cId="786828716" sldId="258"/>
        </pc:sldMkLst>
        <pc:spChg chg="mod">
          <ac:chgData name="Daniel Salwerowicz" userId="S::dsa014@uit.no::0ef70094-3561-45d5-8e0c-167a4c0b9ff3" providerId="AD" clId="Web-{77CD87D0-C4D2-4F60-8450-22BB49743288}" dt="2018-12-16T18:46:06.057" v="254" actId="20577"/>
          <ac:spMkLst>
            <pc:docMk/>
            <pc:sldMk cId="786828716" sldId="258"/>
            <ac:spMk id="2" creationId="{5FDE32A9-771F-4ED1-BB40-594ECA4C58EB}"/>
          </ac:spMkLst>
        </pc:spChg>
        <pc:spChg chg="mod">
          <ac:chgData name="Daniel Salwerowicz" userId="S::dsa014@uit.no::0ef70094-3561-45d5-8e0c-167a4c0b9ff3" providerId="AD" clId="Web-{77CD87D0-C4D2-4F60-8450-22BB49743288}" dt="2018-12-16T18:52:58.681" v="448" actId="20577"/>
          <ac:spMkLst>
            <pc:docMk/>
            <pc:sldMk cId="786828716" sldId="258"/>
            <ac:spMk id="3" creationId="{210FA6BD-1BBC-4202-B9A3-240A7A4C66E2}"/>
          </ac:spMkLst>
        </pc:spChg>
        <pc:spChg chg="add">
          <ac:chgData name="Daniel Salwerowicz" userId="S::dsa014@uit.no::0ef70094-3561-45d5-8e0c-167a4c0b9ff3" providerId="AD" clId="Web-{77CD87D0-C4D2-4F60-8450-22BB49743288}" dt="2018-12-16T18:45:58.854" v="249"/>
          <ac:spMkLst>
            <pc:docMk/>
            <pc:sldMk cId="786828716" sldId="258"/>
            <ac:spMk id="8" creationId="{F112E318-8843-4FBA-9CB8-AC44622DE78F}"/>
          </ac:spMkLst>
        </pc:spChg>
        <pc:spChg chg="add">
          <ac:chgData name="Daniel Salwerowicz" userId="S::dsa014@uit.no::0ef70094-3561-45d5-8e0c-167a4c0b9ff3" providerId="AD" clId="Web-{77CD87D0-C4D2-4F60-8450-22BB49743288}" dt="2018-12-16T18:45:58.854" v="249"/>
          <ac:spMkLst>
            <pc:docMk/>
            <pc:sldMk cId="786828716" sldId="258"/>
            <ac:spMk id="10" creationId="{095418D5-11A6-457F-8BCD-5160B33D6935}"/>
          </ac:spMkLst>
        </pc:spChg>
        <pc:spChg chg="add">
          <ac:chgData name="Daniel Salwerowicz" userId="S::dsa014@uit.no::0ef70094-3561-45d5-8e0c-167a4c0b9ff3" providerId="AD" clId="Web-{77CD87D0-C4D2-4F60-8450-22BB49743288}" dt="2018-12-16T18:45:58.854" v="249"/>
          <ac:spMkLst>
            <pc:docMk/>
            <pc:sldMk cId="786828716" sldId="258"/>
            <ac:spMk id="12" creationId="{D61E5C3D-6980-43E1-B38A-365BF0E6E3F3}"/>
          </ac:spMkLst>
        </pc:spChg>
      </pc:sldChg>
      <pc:sldChg chg="addSp delSp modSp new mod setBg setClrOvrMap">
        <pc:chgData name="Daniel Salwerowicz" userId="S::dsa014@uit.no::0ef70094-3561-45d5-8e0c-167a4c0b9ff3" providerId="AD" clId="Web-{77CD87D0-C4D2-4F60-8450-22BB49743288}" dt="2018-12-16T19:00:33.569" v="625"/>
        <pc:sldMkLst>
          <pc:docMk/>
          <pc:sldMk cId="156893471" sldId="259"/>
        </pc:sldMkLst>
        <pc:spChg chg="mo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" creationId="{9F217CD2-CB07-4338-B2D8-603449CE98E8}"/>
          </ac:spMkLst>
        </pc:spChg>
        <pc:spChg chg="del">
          <ac:chgData name="Daniel Salwerowicz" userId="S::dsa014@uit.no::0ef70094-3561-45d5-8e0c-167a4c0b9ff3" providerId="AD" clId="Web-{77CD87D0-C4D2-4F60-8450-22BB49743288}" dt="2018-12-16T18:53:38.979" v="459"/>
          <ac:spMkLst>
            <pc:docMk/>
            <pc:sldMk cId="156893471" sldId="259"/>
            <ac:spMk id="3" creationId="{DF1BA5D8-C2DE-4055-BDB0-8EC05394BF25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9.683" v="468"/>
          <ac:spMkLst>
            <pc:docMk/>
            <pc:sldMk cId="156893471" sldId="259"/>
            <ac:spMk id="6" creationId="{E68EA504-F6E5-457A-ACFA-2F5FEB89FCDB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5.027" v="466"/>
          <ac:spMkLst>
            <pc:docMk/>
            <pc:sldMk cId="156893471" sldId="259"/>
            <ac:spMk id="9" creationId="{E612E2F0-2815-4AB1-B529-E643BFDAE292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9.683" v="468"/>
          <ac:spMkLst>
            <pc:docMk/>
            <pc:sldMk cId="156893471" sldId="259"/>
            <ac:spMk id="10" creationId="{8A692848-E549-486D-8761-A1DE0C6D0F01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9.683" v="468"/>
          <ac:spMkLst>
            <pc:docMk/>
            <pc:sldMk cId="156893471" sldId="259"/>
            <ac:spMk id="11" creationId="{600C06FA-498B-49F9-8AE8-3297F1EFA3F4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5.027" v="466"/>
          <ac:spMkLst>
            <pc:docMk/>
            <pc:sldMk cId="156893471" sldId="259"/>
            <ac:spMk id="12" creationId="{989683EB-D202-4B4D-B1BD-8BA6965FBEF5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05.027" v="466"/>
          <ac:spMkLst>
            <pc:docMk/>
            <pc:sldMk cId="156893471" sldId="259"/>
            <ac:spMk id="14" creationId="{6F246E76-A855-473C-9C24-9EEE2D11F307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2.683" v="470"/>
          <ac:spMkLst>
            <pc:docMk/>
            <pc:sldMk cId="156893471" sldId="259"/>
            <ac:spMk id="15" creationId="{B4147794-66B7-4CDE-BC75-BBDC48B2FCEB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2.683" v="470"/>
          <ac:spMkLst>
            <pc:docMk/>
            <pc:sldMk cId="156893471" sldId="259"/>
            <ac:spMk id="16" creationId="{A84AF140-16EE-4758-9320-F31C9AC61142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2.683" v="470"/>
          <ac:spMkLst>
            <pc:docMk/>
            <pc:sldMk cId="156893471" sldId="259"/>
            <ac:spMk id="17" creationId="{41202E79-1236-4DF8-9921-F47A0B079C13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6.136" v="472"/>
          <ac:spMkLst>
            <pc:docMk/>
            <pc:sldMk cId="156893471" sldId="259"/>
            <ac:spMk id="18" creationId="{989683EB-D202-4B4D-B1BD-8BA6965FBEF5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6.136" v="472"/>
          <ac:spMkLst>
            <pc:docMk/>
            <pc:sldMk cId="156893471" sldId="259"/>
            <ac:spMk id="20" creationId="{E612E2F0-2815-4AB1-B529-E643BFDAE292}"/>
          </ac:spMkLst>
        </pc:spChg>
        <pc:spChg chg="add del">
          <ac:chgData name="Daniel Salwerowicz" userId="S::dsa014@uit.no::0ef70094-3561-45d5-8e0c-167a4c0b9ff3" providerId="AD" clId="Web-{77CD87D0-C4D2-4F60-8450-22BB49743288}" dt="2018-12-16T18:54:16.136" v="472"/>
          <ac:spMkLst>
            <pc:docMk/>
            <pc:sldMk cId="156893471" sldId="259"/>
            <ac:spMk id="21" creationId="{6F246E76-A855-473C-9C24-9EEE2D11F307}"/>
          </ac:spMkLst>
        </pc:spChg>
        <pc:spChg chg="ad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2" creationId="{5D5E0904-721C-4D68-9EB8-1C9752E329A7}"/>
          </ac:spMkLst>
        </pc:spChg>
        <pc:spChg chg="ad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3" creationId="{D0CDF5D3-7220-42A0-9D37-ECF3BF283B37}"/>
          </ac:spMkLst>
        </pc:spChg>
        <pc:spChg chg="ad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4" creationId="{64BC717F-58B3-4A4E-BC3B-1B11323AD5C9}"/>
          </ac:spMkLst>
        </pc:spChg>
        <pc:spChg chg="ad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5" creationId="{1EE75710-64C5-4CA8-8A7C-82EE4125C90D}"/>
          </ac:spMkLst>
        </pc:spChg>
        <pc:spChg chg="add">
          <ac:chgData name="Daniel Salwerowicz" userId="S::dsa014@uit.no::0ef70094-3561-45d5-8e0c-167a4c0b9ff3" providerId="AD" clId="Web-{77CD87D0-C4D2-4F60-8450-22BB49743288}" dt="2018-12-16T18:54:16.261" v="473"/>
          <ac:spMkLst>
            <pc:docMk/>
            <pc:sldMk cId="156893471" sldId="259"/>
            <ac:spMk id="26" creationId="{435050B1-74E1-4A81-923D-0F5971A3BC01}"/>
          </ac:spMkLst>
        </pc:spChg>
        <pc:picChg chg="add del mod ord replId">
          <ac:chgData name="Daniel Salwerowicz" userId="S::dsa014@uit.no::0ef70094-3561-45d5-8e0c-167a4c0b9ff3" providerId="AD" clId="Web-{77CD87D0-C4D2-4F60-8450-22BB49743288}" dt="2018-12-16T19:00:33.569" v="625"/>
          <ac:picMkLst>
            <pc:docMk/>
            <pc:sldMk cId="156893471" sldId="259"/>
            <ac:picMk id="4" creationId="{A84C1CCA-C41F-4B8D-91A0-8B35E7E6842E}"/>
          </ac:picMkLst>
        </pc:picChg>
        <pc:picChg chg="add del">
          <ac:chgData name="Daniel Salwerowicz" userId="S::dsa014@uit.no::0ef70094-3561-45d5-8e0c-167a4c0b9ff3" providerId="AD" clId="Web-{77CD87D0-C4D2-4F60-8450-22BB49743288}" dt="2018-12-16T18:54:05.027" v="466"/>
          <ac:picMkLst>
            <pc:docMk/>
            <pc:sldMk cId="156893471" sldId="259"/>
            <ac:picMk id="7" creationId="{A84C1CCA-C41F-4B8D-91A0-8B35E7E6842E}"/>
          </ac:picMkLst>
        </pc:picChg>
        <pc:picChg chg="add del">
          <ac:chgData name="Daniel Salwerowicz" userId="S::dsa014@uit.no::0ef70094-3561-45d5-8e0c-167a4c0b9ff3" providerId="AD" clId="Web-{77CD87D0-C4D2-4F60-8450-22BB49743288}" dt="2018-12-16T18:54:09.683" v="468"/>
          <ac:picMkLst>
            <pc:docMk/>
            <pc:sldMk cId="156893471" sldId="259"/>
            <ac:picMk id="8" creationId="{A84C1CCA-C41F-4B8D-91A0-8B35E7E6842E}"/>
          </ac:picMkLst>
        </pc:picChg>
        <pc:picChg chg="add del">
          <ac:chgData name="Daniel Salwerowicz" userId="S::dsa014@uit.no::0ef70094-3561-45d5-8e0c-167a4c0b9ff3" providerId="AD" clId="Web-{77CD87D0-C4D2-4F60-8450-22BB49743288}" dt="2018-12-16T18:54:12.683" v="470"/>
          <ac:picMkLst>
            <pc:docMk/>
            <pc:sldMk cId="156893471" sldId="259"/>
            <ac:picMk id="13" creationId="{A84C1CCA-C41F-4B8D-91A0-8B35E7E6842E}"/>
          </ac:picMkLst>
        </pc:picChg>
        <pc:picChg chg="add del">
          <ac:chgData name="Daniel Salwerowicz" userId="S::dsa014@uit.no::0ef70094-3561-45d5-8e0c-167a4c0b9ff3" providerId="AD" clId="Web-{77CD87D0-C4D2-4F60-8450-22BB49743288}" dt="2018-12-16T18:54:16.136" v="472"/>
          <ac:picMkLst>
            <pc:docMk/>
            <pc:sldMk cId="156893471" sldId="259"/>
            <ac:picMk id="19" creationId="{A84C1CCA-C41F-4B8D-91A0-8B35E7E6842E}"/>
          </ac:picMkLst>
        </pc:picChg>
      </pc:sldChg>
      <pc:sldChg chg="new del">
        <pc:chgData name="Daniel Salwerowicz" userId="S::dsa014@uit.no::0ef70094-3561-45d5-8e0c-167a4c0b9ff3" providerId="AD" clId="Web-{77CD87D0-C4D2-4F60-8450-22BB49743288}" dt="2018-12-16T18:55:11.263" v="482"/>
        <pc:sldMkLst>
          <pc:docMk/>
          <pc:sldMk cId="474414671" sldId="260"/>
        </pc:sldMkLst>
      </pc:sldChg>
      <pc:sldChg chg="modSp add ord replId modAnim">
        <pc:chgData name="Daniel Salwerowicz" userId="S::dsa014@uit.no::0ef70094-3561-45d5-8e0c-167a4c0b9ff3" providerId="AD" clId="Web-{77CD87D0-C4D2-4F60-8450-22BB49743288}" dt="2018-12-16T18:58:17.378" v="617"/>
        <pc:sldMkLst>
          <pc:docMk/>
          <pc:sldMk cId="3214246505" sldId="261"/>
        </pc:sldMkLst>
        <pc:spChg chg="mod">
          <ac:chgData name="Daniel Salwerowicz" userId="S::dsa014@uit.no::0ef70094-3561-45d5-8e0c-167a4c0b9ff3" providerId="AD" clId="Web-{77CD87D0-C4D2-4F60-8450-22BB49743288}" dt="2018-12-16T18:55:20.966" v="487" actId="20577"/>
          <ac:spMkLst>
            <pc:docMk/>
            <pc:sldMk cId="3214246505" sldId="261"/>
            <ac:spMk id="2" creationId="{5FDE32A9-771F-4ED1-BB40-594ECA4C58EB}"/>
          </ac:spMkLst>
        </pc:spChg>
        <pc:spChg chg="mod">
          <ac:chgData name="Daniel Salwerowicz" userId="S::dsa014@uit.no::0ef70094-3561-45d5-8e0c-167a4c0b9ff3" providerId="AD" clId="Web-{77CD87D0-C4D2-4F60-8450-22BB49743288}" dt="2018-12-16T18:57:47.767" v="611" actId="20577"/>
          <ac:spMkLst>
            <pc:docMk/>
            <pc:sldMk cId="3214246505" sldId="261"/>
            <ac:spMk id="3" creationId="{210FA6BD-1BBC-4202-B9A3-240A7A4C66E2}"/>
          </ac:spMkLst>
        </pc:spChg>
      </pc:sldChg>
      <pc:sldChg chg="addSp delSp modSp add replId">
        <pc:chgData name="Daniel Salwerowicz" userId="S::dsa014@uit.no::0ef70094-3561-45d5-8e0c-167a4c0b9ff3" providerId="AD" clId="Web-{77CD87D0-C4D2-4F60-8450-22BB49743288}" dt="2018-12-16T18:59:50.693" v="623"/>
        <pc:sldMkLst>
          <pc:docMk/>
          <pc:sldMk cId="2213386419" sldId="262"/>
        </pc:sldMkLst>
        <pc:spChg chg="add del mod">
          <ac:chgData name="Daniel Salwerowicz" userId="S::dsa014@uit.no::0ef70094-3561-45d5-8e0c-167a4c0b9ff3" providerId="AD" clId="Web-{77CD87D0-C4D2-4F60-8450-22BB49743288}" dt="2018-12-16T18:58:45.129" v="621"/>
          <ac:spMkLst>
            <pc:docMk/>
            <pc:sldMk cId="2213386419" sldId="262"/>
            <ac:spMk id="5" creationId="{9589A0FA-7C3E-4CA6-9C16-90026F6925AB}"/>
          </ac:spMkLst>
        </pc:spChg>
        <pc:picChg chg="add del mod">
          <ac:chgData name="Daniel Salwerowicz" userId="S::dsa014@uit.no::0ef70094-3561-45d5-8e0c-167a4c0b9ff3" providerId="AD" clId="Web-{77CD87D0-C4D2-4F60-8450-22BB49743288}" dt="2018-12-16T18:59:50.693" v="623"/>
          <ac:picMkLst>
            <pc:docMk/>
            <pc:sldMk cId="2213386419" sldId="262"/>
            <ac:picMk id="4" creationId="{A84C1CCA-C41F-4B8D-91A0-8B35E7E6842E}"/>
          </ac:picMkLst>
        </pc:picChg>
        <pc:picChg chg="add del mod ord">
          <ac:chgData name="Daniel Salwerowicz" userId="S::dsa014@uit.no::0ef70094-3561-45d5-8e0c-167a4c0b9ff3" providerId="AD" clId="Web-{77CD87D0-C4D2-4F60-8450-22BB49743288}" dt="2018-12-16T18:58:43.113" v="620"/>
          <ac:picMkLst>
            <pc:docMk/>
            <pc:sldMk cId="2213386419" sldId="262"/>
            <ac:picMk id="6" creationId="{55B3152B-2ED0-4EA9-99B2-CF1223383C56}"/>
          </ac:picMkLst>
        </pc:picChg>
      </pc:sldChg>
      <pc:sldChg chg="addSp modSp add replId">
        <pc:chgData name="Daniel Salwerowicz" userId="S::dsa014@uit.no::0ef70094-3561-45d5-8e0c-167a4c0b9ff3" providerId="AD" clId="Web-{77CD87D0-C4D2-4F60-8450-22BB49743288}" dt="2018-12-16T19:26:38.167" v="802"/>
        <pc:sldMkLst>
          <pc:docMk/>
          <pc:sldMk cId="2284758027" sldId="263"/>
        </pc:sldMkLst>
        <pc:picChg chg="add mod">
          <ac:chgData name="Daniel Salwerowicz" userId="S::dsa014@uit.no::0ef70094-3561-45d5-8e0c-167a4c0b9ff3" providerId="AD" clId="Web-{77CD87D0-C4D2-4F60-8450-22BB49743288}" dt="2018-12-16T19:26:38.167" v="802"/>
          <ac:picMkLst>
            <pc:docMk/>
            <pc:sldMk cId="2284758027" sldId="263"/>
            <ac:picMk id="3" creationId="{18244547-6D83-4F2A-B754-54FA4F7AEF9D}"/>
          </ac:picMkLst>
        </pc:picChg>
        <pc:picChg chg="mod">
          <ac:chgData name="Daniel Salwerowicz" userId="S::dsa014@uit.no::0ef70094-3561-45d5-8e0c-167a4c0b9ff3" providerId="AD" clId="Web-{77CD87D0-C4D2-4F60-8450-22BB49743288}" dt="2018-12-16T19:19:14.793" v="799"/>
          <ac:picMkLst>
            <pc:docMk/>
            <pc:sldMk cId="2284758027" sldId="263"/>
            <ac:picMk id="4" creationId="{A84C1CCA-C41F-4B8D-91A0-8B35E7E6842E}"/>
          </ac:picMkLst>
        </pc:picChg>
        <pc:picChg chg="add mod">
          <ac:chgData name="Daniel Salwerowicz" userId="S::dsa014@uit.no::0ef70094-3561-45d5-8e0c-167a4c0b9ff3" providerId="AD" clId="Web-{77CD87D0-C4D2-4F60-8450-22BB49743288}" dt="2018-12-16T19:19:36.950" v="800"/>
          <ac:picMkLst>
            <pc:docMk/>
            <pc:sldMk cId="2284758027" sldId="263"/>
            <ac:picMk id="6" creationId="{38F7B138-E5E7-4270-A63F-C8F84D1F1E68}"/>
          </ac:picMkLst>
        </pc:picChg>
      </pc:sldChg>
      <pc:sldChg chg="modSp add replId">
        <pc:chgData name="Daniel Salwerowicz" userId="S::dsa014@uit.no::0ef70094-3561-45d5-8e0c-167a4c0b9ff3" providerId="AD" clId="Web-{77CD87D0-C4D2-4F60-8450-22BB49743288}" dt="2018-12-16T19:28:13.920" v="931" actId="20577"/>
        <pc:sldMkLst>
          <pc:docMk/>
          <pc:sldMk cId="1256560680" sldId="264"/>
        </pc:sldMkLst>
        <pc:spChg chg="mod">
          <ac:chgData name="Daniel Salwerowicz" userId="S::dsa014@uit.no::0ef70094-3561-45d5-8e0c-167a4c0b9ff3" providerId="AD" clId="Web-{77CD87D0-C4D2-4F60-8450-22BB49743288}" dt="2018-12-16T19:01:43.649" v="636" actId="20577"/>
          <ac:spMkLst>
            <pc:docMk/>
            <pc:sldMk cId="1256560680" sldId="264"/>
            <ac:spMk id="2" creationId="{5FDE32A9-771F-4ED1-BB40-594ECA4C58EB}"/>
          </ac:spMkLst>
        </pc:spChg>
        <pc:spChg chg="mod">
          <ac:chgData name="Daniel Salwerowicz" userId="S::dsa014@uit.no::0ef70094-3561-45d5-8e0c-167a4c0b9ff3" providerId="AD" clId="Web-{77CD87D0-C4D2-4F60-8450-22BB49743288}" dt="2018-12-16T19:28:13.920" v="931" actId="20577"/>
          <ac:spMkLst>
            <pc:docMk/>
            <pc:sldMk cId="1256560680" sldId="264"/>
            <ac:spMk id="3" creationId="{210FA6BD-1BBC-4202-B9A3-240A7A4C66E2}"/>
          </ac:spMkLst>
        </pc:spChg>
      </pc:sldChg>
      <pc:sldChg chg="addSp delSp modSp add replId">
        <pc:chgData name="Daniel Salwerowicz" userId="S::dsa014@uit.no::0ef70094-3561-45d5-8e0c-167a4c0b9ff3" providerId="AD" clId="Web-{77CD87D0-C4D2-4F60-8450-22BB49743288}" dt="2018-12-16T19:32:17.542" v="990"/>
        <pc:sldMkLst>
          <pc:docMk/>
          <pc:sldMk cId="3719455407" sldId="265"/>
        </pc:sldMkLst>
        <pc:spChg chg="add del mod">
          <ac:chgData name="Daniel Salwerowicz" userId="S::dsa014@uit.no::0ef70094-3561-45d5-8e0c-167a4c0b9ff3" providerId="AD" clId="Web-{77CD87D0-C4D2-4F60-8450-22BB49743288}" dt="2018-12-16T19:30:19.148" v="978"/>
          <ac:spMkLst>
            <pc:docMk/>
            <pc:sldMk cId="3719455407" sldId="265"/>
            <ac:spMk id="7" creationId="{0CCFDD0F-1AE4-4540-9358-3E494EE78C6C}"/>
          </ac:spMkLst>
        </pc:spChg>
        <pc:picChg chg="del">
          <ac:chgData name="Daniel Salwerowicz" userId="S::dsa014@uit.no::0ef70094-3561-45d5-8e0c-167a4c0b9ff3" providerId="AD" clId="Web-{77CD87D0-C4D2-4F60-8450-22BB49743288}" dt="2018-12-16T19:30:21.742" v="980"/>
          <ac:picMkLst>
            <pc:docMk/>
            <pc:sldMk cId="3719455407" sldId="265"/>
            <ac:picMk id="3" creationId="{18244547-6D83-4F2A-B754-54FA4F7AEF9D}"/>
          </ac:picMkLst>
        </pc:picChg>
        <pc:picChg chg="add del mod">
          <ac:chgData name="Daniel Salwerowicz" userId="S::dsa014@uit.no::0ef70094-3561-45d5-8e0c-167a4c0b9ff3" providerId="AD" clId="Web-{77CD87D0-C4D2-4F60-8450-22BB49743288}" dt="2018-12-16T19:32:17.542" v="990"/>
          <ac:picMkLst>
            <pc:docMk/>
            <pc:sldMk cId="3719455407" sldId="265"/>
            <ac:picMk id="4" creationId="{A84C1CCA-C41F-4B8D-91A0-8B35E7E6842E}"/>
          </ac:picMkLst>
        </pc:picChg>
        <pc:picChg chg="add del">
          <ac:chgData name="Daniel Salwerowicz" userId="S::dsa014@uit.no::0ef70094-3561-45d5-8e0c-167a4c0b9ff3" providerId="AD" clId="Web-{77CD87D0-C4D2-4F60-8450-22BB49743288}" dt="2018-12-16T19:30:21.226" v="979"/>
          <ac:picMkLst>
            <pc:docMk/>
            <pc:sldMk cId="3719455407" sldId="265"/>
            <ac:picMk id="6" creationId="{38F7B138-E5E7-4270-A63F-C8F84D1F1E68}"/>
          </ac:picMkLst>
        </pc:picChg>
      </pc:sldChg>
      <pc:sldChg chg="modSp add replId">
        <pc:chgData name="Daniel Salwerowicz" userId="S::dsa014@uit.no::0ef70094-3561-45d5-8e0c-167a4c0b9ff3" providerId="AD" clId="Web-{77CD87D0-C4D2-4F60-8450-22BB49743288}" dt="2018-12-16T19:30:11.022" v="973" actId="20577"/>
        <pc:sldMkLst>
          <pc:docMk/>
          <pc:sldMk cId="1294894145" sldId="266"/>
        </pc:sldMkLst>
        <pc:spChg chg="mod">
          <ac:chgData name="Daniel Salwerowicz" userId="S::dsa014@uit.no::0ef70094-3561-45d5-8e0c-167a4c0b9ff3" providerId="AD" clId="Web-{77CD87D0-C4D2-4F60-8450-22BB49743288}" dt="2018-12-16T19:26:50.621" v="805" actId="20577"/>
          <ac:spMkLst>
            <pc:docMk/>
            <pc:sldMk cId="1294894145" sldId="266"/>
            <ac:spMk id="2" creationId="{5FDE32A9-771F-4ED1-BB40-594ECA4C58EB}"/>
          </ac:spMkLst>
        </pc:spChg>
        <pc:spChg chg="mod">
          <ac:chgData name="Daniel Salwerowicz" userId="S::dsa014@uit.no::0ef70094-3561-45d5-8e0c-167a4c0b9ff3" providerId="AD" clId="Web-{77CD87D0-C4D2-4F60-8450-22BB49743288}" dt="2018-12-16T19:30:11.022" v="973" actId="20577"/>
          <ac:spMkLst>
            <pc:docMk/>
            <pc:sldMk cId="1294894145" sldId="266"/>
            <ac:spMk id="3" creationId="{210FA6BD-1BBC-4202-B9A3-240A7A4C66E2}"/>
          </ac:spMkLst>
        </pc:spChg>
      </pc:sldChg>
      <pc:sldChg chg="addSp delSp modSp new mod setBg modClrScheme chgLayout">
        <pc:chgData name="Daniel Salwerowicz" userId="S::dsa014@uit.no::0ef70094-3561-45d5-8e0c-167a4c0b9ff3" providerId="AD" clId="Web-{77CD87D0-C4D2-4F60-8450-22BB49743288}" dt="2018-12-16T19:38:33.896" v="1039" actId="20577"/>
        <pc:sldMkLst>
          <pc:docMk/>
          <pc:sldMk cId="2520013916" sldId="267"/>
        </pc:sldMkLst>
        <pc:spChg chg="mod ord">
          <ac:chgData name="Daniel Salwerowicz" userId="S::dsa014@uit.no::0ef70094-3561-45d5-8e0c-167a4c0b9ff3" providerId="AD" clId="Web-{77CD87D0-C4D2-4F60-8450-22BB49743288}" dt="2018-12-16T19:36:48.440" v="1024"/>
          <ac:spMkLst>
            <pc:docMk/>
            <pc:sldMk cId="2520013916" sldId="267"/>
            <ac:spMk id="2" creationId="{42EDF354-BAF0-4483-B1EB-4C11F29B694C}"/>
          </ac:spMkLst>
        </pc:spChg>
        <pc:spChg chg="add del">
          <ac:chgData name="Daniel Salwerowicz" userId="S::dsa014@uit.no::0ef70094-3561-45d5-8e0c-167a4c0b9ff3" providerId="AD" clId="Web-{77CD87D0-C4D2-4F60-8450-22BB49743288}" dt="2018-12-16T19:35:22.328" v="998"/>
          <ac:spMkLst>
            <pc:docMk/>
            <pc:sldMk cId="2520013916" sldId="267"/>
            <ac:spMk id="3" creationId="{3A201A97-98C6-47E2-B09B-653046F5C174}"/>
          </ac:spMkLst>
        </pc:spChg>
        <pc:spChg chg="add del mod ord">
          <ac:chgData name="Daniel Salwerowicz" userId="S::dsa014@uit.no::0ef70094-3561-45d5-8e0c-167a4c0b9ff3" providerId="AD" clId="Web-{77CD87D0-C4D2-4F60-8450-22BB49743288}" dt="2018-12-16T19:36:55.018" v="1025"/>
          <ac:spMkLst>
            <pc:docMk/>
            <pc:sldMk cId="2520013916" sldId="267"/>
            <ac:spMk id="9" creationId="{4CF7575D-ECB0-4D9F-8011-FE9FDAF91DA7}"/>
          </ac:spMkLst>
        </pc:spChg>
        <pc:spChg chg="add mod ord">
          <ac:chgData name="Daniel Salwerowicz" userId="S::dsa014@uit.no::0ef70094-3561-45d5-8e0c-167a4c0b9ff3" providerId="AD" clId="Web-{77CD87D0-C4D2-4F60-8450-22BB49743288}" dt="2018-12-16T19:38:33.896" v="1039" actId="20577"/>
          <ac:spMkLst>
            <pc:docMk/>
            <pc:sldMk cId="2520013916" sldId="267"/>
            <ac:spMk id="10" creationId="{BE5D8BF3-8B8B-4FBA-B193-66A255D576B2}"/>
          </ac:spMkLst>
        </pc:spChg>
        <pc:picChg chg="add del mod ord">
          <ac:chgData name="Daniel Salwerowicz" userId="S::dsa014@uit.no::0ef70094-3561-45d5-8e0c-167a4c0b9ff3" providerId="AD" clId="Web-{77CD87D0-C4D2-4F60-8450-22BB49743288}" dt="2018-12-16T19:35:18.703" v="997"/>
          <ac:picMkLst>
            <pc:docMk/>
            <pc:sldMk cId="2520013916" sldId="267"/>
            <ac:picMk id="4" creationId="{E1695A85-3887-47B2-AB85-AC1883FF3651}"/>
          </ac:picMkLst>
        </pc:picChg>
        <pc:picChg chg="add del mod ord">
          <ac:chgData name="Daniel Salwerowicz" userId="S::dsa014@uit.no::0ef70094-3561-45d5-8e0c-167a4c0b9ff3" providerId="AD" clId="Web-{77CD87D0-C4D2-4F60-8450-22BB49743288}" dt="2018-12-16T19:36:20.158" v="1023"/>
          <ac:picMkLst>
            <pc:docMk/>
            <pc:sldMk cId="2520013916" sldId="267"/>
            <ac:picMk id="6" creationId="{2D0217F5-CBC3-41E3-8B30-8B5EF5A588B8}"/>
          </ac:picMkLst>
        </pc:picChg>
        <pc:picChg chg="add mod">
          <ac:chgData name="Daniel Salwerowicz" userId="S::dsa014@uit.no::0ef70094-3561-45d5-8e0c-167a4c0b9ff3" providerId="AD" clId="Web-{77CD87D0-C4D2-4F60-8450-22BB49743288}" dt="2018-12-16T19:38:21.333" v="1035" actId="1076"/>
          <ac:picMkLst>
            <pc:docMk/>
            <pc:sldMk cId="2520013916" sldId="267"/>
            <ac:picMk id="11" creationId="{D7542772-FEC4-4076-A713-5279B7256BF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D5987-A676-43BF-A6D5-D9C6772B8AE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4765F3-108E-4E90-AC68-B624BD6A9A0E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D0D32FE4-AFD2-4579-9F8B-2556E574D501}" type="parTrans" cxnId="{D0A17988-5108-402F-9142-E23814F38DF7}">
      <dgm:prSet/>
      <dgm:spPr/>
      <dgm:t>
        <a:bodyPr/>
        <a:lstStyle/>
        <a:p>
          <a:endParaRPr lang="en-US"/>
        </a:p>
      </dgm:t>
    </dgm:pt>
    <dgm:pt modelId="{FD8306D8-6305-4B82-BA09-83D7D9336525}" type="sibTrans" cxnId="{D0A17988-5108-402F-9142-E23814F38D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8A2541E-B0C1-4A61-9A10-006AEE9BBECF}">
      <dgm:prSet/>
      <dgm:spPr/>
      <dgm:t>
        <a:bodyPr/>
        <a:lstStyle/>
        <a:p>
          <a:r>
            <a:rPr lang="en-US" dirty="0"/>
            <a:t>3rd degree B-Spline curve.</a:t>
          </a:r>
        </a:p>
      </dgm:t>
    </dgm:pt>
    <dgm:pt modelId="{9C890171-6C24-4560-9B01-0C389CEDA51D}" type="parTrans" cxnId="{73F2FA27-20CF-4F90-9875-D9A85B6D664E}">
      <dgm:prSet/>
      <dgm:spPr/>
      <dgm:t>
        <a:bodyPr/>
        <a:lstStyle/>
        <a:p>
          <a:endParaRPr lang="en-US"/>
        </a:p>
      </dgm:t>
    </dgm:pt>
    <dgm:pt modelId="{D611E0B1-A846-4C1F-8147-801719EB3505}" type="sibTrans" cxnId="{73F2FA27-20CF-4F90-9875-D9A85B6D664E}">
      <dgm:prSet/>
      <dgm:spPr/>
      <dgm:t>
        <a:bodyPr/>
        <a:lstStyle/>
        <a:p>
          <a:endParaRPr lang="en-US"/>
        </a:p>
      </dgm:t>
    </dgm:pt>
    <dgm:pt modelId="{45CBE609-8570-4F9E-A65D-057621CD8172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6FBE89E1-39FA-460E-AC9C-A1414EAB0A85}" type="parTrans" cxnId="{2719A237-A676-4C46-ADCB-C603EB3EC64A}">
      <dgm:prSet/>
      <dgm:spPr/>
      <dgm:t>
        <a:bodyPr/>
        <a:lstStyle/>
        <a:p>
          <a:endParaRPr lang="en-US"/>
        </a:p>
      </dgm:t>
    </dgm:pt>
    <dgm:pt modelId="{820089C6-A4C2-419F-B859-283DAFA2EC61}" type="sibTrans" cxnId="{2719A237-A676-4C46-ADCB-C603EB3EC64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8F1348A-58BF-4AC1-9AC9-43FFF394E636}">
      <dgm:prSet/>
      <dgm:spPr/>
      <dgm:t>
        <a:bodyPr/>
        <a:lstStyle/>
        <a:p>
          <a:r>
            <a:rPr lang="en-US" dirty="0"/>
            <a:t>Blending of curves using B-Function.</a:t>
          </a:r>
        </a:p>
      </dgm:t>
    </dgm:pt>
    <dgm:pt modelId="{FD86AE53-6A50-4C15-8773-709200E8AC0E}" type="parTrans" cxnId="{659A6845-16D3-46C3-A7C1-953B9BB92B51}">
      <dgm:prSet/>
      <dgm:spPr/>
      <dgm:t>
        <a:bodyPr/>
        <a:lstStyle/>
        <a:p>
          <a:endParaRPr lang="en-US"/>
        </a:p>
      </dgm:t>
    </dgm:pt>
    <dgm:pt modelId="{E5E7C166-8BB0-44E7-A056-101C62BBD0C8}" type="sibTrans" cxnId="{659A6845-16D3-46C3-A7C1-953B9BB92B51}">
      <dgm:prSet/>
      <dgm:spPr/>
      <dgm:t>
        <a:bodyPr/>
        <a:lstStyle/>
        <a:p>
          <a:endParaRPr lang="en-US"/>
        </a:p>
      </dgm:t>
    </dgm:pt>
    <dgm:pt modelId="{5FEBBFDC-DF67-40EA-8E64-87D16932E1E2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27DAD802-5D2C-45F4-832C-63DBA12C1706}" type="parTrans" cxnId="{D38C834E-1D89-4606-BD4E-9039B73AA449}">
      <dgm:prSet/>
      <dgm:spPr/>
      <dgm:t>
        <a:bodyPr/>
        <a:lstStyle/>
        <a:p>
          <a:endParaRPr lang="en-US"/>
        </a:p>
      </dgm:t>
    </dgm:pt>
    <dgm:pt modelId="{BE21D227-8A2C-4BBB-A8A5-8B5846B43E4B}" type="sibTrans" cxnId="{D38C834E-1D89-4606-BD4E-9039B73AA44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BF0D518-8669-4C37-8351-0D418E1D7D7C}">
      <dgm:prSet/>
      <dgm:spPr/>
      <dgm:t>
        <a:bodyPr/>
        <a:lstStyle/>
        <a:p>
          <a:r>
            <a:rPr lang="en-US" dirty="0"/>
            <a:t>Model curve.</a:t>
          </a:r>
        </a:p>
      </dgm:t>
    </dgm:pt>
    <dgm:pt modelId="{DC0F1069-9A3F-434E-AB3F-C3075220A0F1}" type="parTrans" cxnId="{8CCE5E9B-0076-401A-B548-7A7C94D79AF2}">
      <dgm:prSet/>
      <dgm:spPr/>
      <dgm:t>
        <a:bodyPr/>
        <a:lstStyle/>
        <a:p>
          <a:endParaRPr lang="en-US"/>
        </a:p>
      </dgm:t>
    </dgm:pt>
    <dgm:pt modelId="{518A874E-4665-4BAF-8B5E-29B6F6C8240F}" type="sibTrans" cxnId="{8CCE5E9B-0076-401A-B548-7A7C94D79AF2}">
      <dgm:prSet/>
      <dgm:spPr/>
      <dgm:t>
        <a:bodyPr/>
        <a:lstStyle/>
        <a:p>
          <a:endParaRPr lang="en-US"/>
        </a:p>
      </dgm:t>
    </dgm:pt>
    <dgm:pt modelId="{A76FCD74-5BFF-4E4B-834F-0797878521F2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C9DDD668-2591-4AD7-AC39-42849A45B743}" type="parTrans" cxnId="{F9DB82CB-AC3D-48F3-B518-E94F2AF73428}">
      <dgm:prSet/>
      <dgm:spPr/>
      <dgm:t>
        <a:bodyPr/>
        <a:lstStyle/>
        <a:p>
          <a:endParaRPr lang="en-US"/>
        </a:p>
      </dgm:t>
    </dgm:pt>
    <dgm:pt modelId="{760C93E6-1E35-4D86-A540-BCE8D586C680}" type="sibTrans" cxnId="{F9DB82CB-AC3D-48F3-B518-E94F2AF7342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92F5696-531A-4EED-8979-5E39154CBBEE}">
      <dgm:prSet/>
      <dgm:spPr/>
      <dgm:t>
        <a:bodyPr/>
        <a:lstStyle/>
        <a:p>
          <a:r>
            <a:rPr lang="en-US" sz="2600" dirty="0"/>
            <a:t>GERBS Curve.</a:t>
          </a:r>
        </a:p>
      </dgm:t>
    </dgm:pt>
    <dgm:pt modelId="{027E0D0F-A056-4D02-98ED-1B4B930407DD}" type="parTrans" cxnId="{0DC4B835-F4C7-49C7-9B29-B3C611B8AA2F}">
      <dgm:prSet/>
      <dgm:spPr/>
      <dgm:t>
        <a:bodyPr/>
        <a:lstStyle/>
        <a:p>
          <a:endParaRPr lang="en-US"/>
        </a:p>
      </dgm:t>
    </dgm:pt>
    <dgm:pt modelId="{8DCC021F-D325-4480-8CA2-CA3E56878E9F}" type="sibTrans" cxnId="{0DC4B835-F4C7-49C7-9B29-B3C611B8AA2F}">
      <dgm:prSet phldrT="05" phldr="0"/>
      <dgm:spPr/>
    </dgm:pt>
    <dgm:pt modelId="{4A60E048-650C-4350-9DEF-C4AB8D5A659D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74B2D8D8-FFAD-4F43-981F-5BAFA94E2F2C}" type="parTrans" cxnId="{8122F0A5-7FBC-4AAB-BD47-9CEB456A23B2}">
      <dgm:prSet/>
      <dgm:spPr/>
      <dgm:t>
        <a:bodyPr/>
        <a:lstStyle/>
        <a:p>
          <a:endParaRPr lang="en-US"/>
        </a:p>
      </dgm:t>
    </dgm:pt>
    <dgm:pt modelId="{D286B7C0-C57C-4254-8B22-DA4436CB0C4F}" type="sibTrans" cxnId="{8122F0A5-7FBC-4AAB-BD47-9CEB456A23B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AD47AEB-CF6F-4C4A-8783-892E3FF49D8D}">
      <dgm:prSet/>
      <dgm:spPr/>
      <dgm:t>
        <a:bodyPr/>
        <a:lstStyle/>
        <a:p>
          <a:r>
            <a:rPr lang="en-US" dirty="0"/>
            <a:t>Affine transformations to animate the curve.</a:t>
          </a:r>
        </a:p>
      </dgm:t>
    </dgm:pt>
    <dgm:pt modelId="{0D7A3FFD-A1FC-4129-ABD1-6F9D73BB5FF6}" type="parTrans" cxnId="{91420759-5F31-4D8E-9497-B26E722A3422}">
      <dgm:prSet/>
      <dgm:spPr/>
      <dgm:t>
        <a:bodyPr/>
        <a:lstStyle/>
        <a:p>
          <a:endParaRPr lang="en-US"/>
        </a:p>
      </dgm:t>
    </dgm:pt>
    <dgm:pt modelId="{F1886D93-BF8E-4796-A972-519B9DD0093C}" type="sibTrans" cxnId="{91420759-5F31-4D8E-9497-B26E722A3422}">
      <dgm:prSet/>
      <dgm:spPr/>
      <dgm:t>
        <a:bodyPr/>
        <a:lstStyle/>
        <a:p>
          <a:endParaRPr lang="en-US"/>
        </a:p>
      </dgm:t>
    </dgm:pt>
    <dgm:pt modelId="{5CB38679-FD92-456F-9DEE-7EE016F56F70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9125B7E0-1390-4FED-BA01-F2C07D758847}" type="parTrans" cxnId="{46137DC5-E4FB-4CB8-AA1E-6015DAF1A40B}">
      <dgm:prSet/>
      <dgm:spPr/>
      <dgm:t>
        <a:bodyPr/>
        <a:lstStyle/>
        <a:p>
          <a:endParaRPr lang="en-US"/>
        </a:p>
      </dgm:t>
    </dgm:pt>
    <dgm:pt modelId="{AC2C5BE6-9FB6-4913-91D1-77B3040C7AEB}" type="sibTrans" cxnId="{46137DC5-E4FB-4CB8-AA1E-6015DAF1A40B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03427EE3-54A6-4750-B968-F7A964860798}">
      <dgm:prSet/>
      <dgm:spPr/>
      <dgm:t>
        <a:bodyPr/>
        <a:lstStyle/>
        <a:p>
          <a:r>
            <a:rPr lang="en-US" dirty="0"/>
            <a:t> GERBS Surface.</a:t>
          </a:r>
        </a:p>
      </dgm:t>
    </dgm:pt>
    <dgm:pt modelId="{75FEEE5A-2971-47CC-8803-DDCFA5415886}" type="parTrans" cxnId="{4056292E-4230-4494-9C58-4F2BA6368AC7}">
      <dgm:prSet/>
      <dgm:spPr/>
      <dgm:t>
        <a:bodyPr/>
        <a:lstStyle/>
        <a:p>
          <a:endParaRPr lang="en-US"/>
        </a:p>
      </dgm:t>
    </dgm:pt>
    <dgm:pt modelId="{FB3414E0-094F-4940-A824-61D1CE674782}" type="sibTrans" cxnId="{4056292E-4230-4494-9C58-4F2BA6368AC7}">
      <dgm:prSet/>
      <dgm:spPr/>
      <dgm:t>
        <a:bodyPr/>
        <a:lstStyle/>
        <a:p>
          <a:endParaRPr lang="en-US"/>
        </a:p>
      </dgm:t>
    </dgm:pt>
    <dgm:pt modelId="{543D09EA-5FBE-41F3-93A8-579D7B64FDFC}" type="pres">
      <dgm:prSet presAssocID="{B55D5987-A676-43BF-A6D5-D9C6772B8AE2}" presName="Name0" presStyleCnt="0">
        <dgm:presLayoutVars>
          <dgm:animLvl val="lvl"/>
          <dgm:resizeHandles val="exact"/>
        </dgm:presLayoutVars>
      </dgm:prSet>
      <dgm:spPr/>
    </dgm:pt>
    <dgm:pt modelId="{147D843D-84A9-4EE2-A4F7-770B3E262734}" type="pres">
      <dgm:prSet presAssocID="{A54765F3-108E-4E90-AC68-B624BD6A9A0E}" presName="compositeNode" presStyleCnt="0">
        <dgm:presLayoutVars>
          <dgm:bulletEnabled val="1"/>
        </dgm:presLayoutVars>
      </dgm:prSet>
      <dgm:spPr/>
    </dgm:pt>
    <dgm:pt modelId="{C831A10C-1AC1-41E6-B654-4F3E12D75B8E}" type="pres">
      <dgm:prSet presAssocID="{A54765F3-108E-4E90-AC68-B624BD6A9A0E}" presName="bgRect" presStyleLbl="alignNode1" presStyleIdx="0" presStyleCnt="6"/>
      <dgm:spPr/>
    </dgm:pt>
    <dgm:pt modelId="{3E54D07C-00B0-46EE-96B5-F8A716EBB00C}" type="pres">
      <dgm:prSet presAssocID="{FD8306D8-6305-4B82-BA09-83D7D9336525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875A551E-492B-4F27-A03D-23C11579388B}" type="pres">
      <dgm:prSet presAssocID="{A54765F3-108E-4E90-AC68-B624BD6A9A0E}" presName="nodeRect" presStyleLbl="alignNode1" presStyleIdx="0" presStyleCnt="6">
        <dgm:presLayoutVars>
          <dgm:bulletEnabled val="1"/>
        </dgm:presLayoutVars>
      </dgm:prSet>
      <dgm:spPr/>
    </dgm:pt>
    <dgm:pt modelId="{45071A95-E0A9-4020-B7F7-B6FD4BD50CB0}" type="pres">
      <dgm:prSet presAssocID="{FD8306D8-6305-4B82-BA09-83D7D9336525}" presName="sibTrans" presStyleCnt="0"/>
      <dgm:spPr/>
    </dgm:pt>
    <dgm:pt modelId="{CF5ECDC5-4EA7-4AF2-85D2-18B5B5965DB0}" type="pres">
      <dgm:prSet presAssocID="{45CBE609-8570-4F9E-A65D-057621CD8172}" presName="compositeNode" presStyleCnt="0">
        <dgm:presLayoutVars>
          <dgm:bulletEnabled val="1"/>
        </dgm:presLayoutVars>
      </dgm:prSet>
      <dgm:spPr/>
    </dgm:pt>
    <dgm:pt modelId="{9636D2BA-2243-4A60-887B-C777471F4518}" type="pres">
      <dgm:prSet presAssocID="{45CBE609-8570-4F9E-A65D-057621CD8172}" presName="bgRect" presStyleLbl="alignNode1" presStyleIdx="1" presStyleCnt="6"/>
      <dgm:spPr/>
    </dgm:pt>
    <dgm:pt modelId="{E0FEF4F0-1B93-4EC4-A3F0-075F628939A3}" type="pres">
      <dgm:prSet presAssocID="{820089C6-A4C2-419F-B859-283DAFA2EC6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8460EEAA-7A9A-41C2-A470-1A594D382421}" type="pres">
      <dgm:prSet presAssocID="{45CBE609-8570-4F9E-A65D-057621CD8172}" presName="nodeRect" presStyleLbl="alignNode1" presStyleIdx="1" presStyleCnt="6">
        <dgm:presLayoutVars>
          <dgm:bulletEnabled val="1"/>
        </dgm:presLayoutVars>
      </dgm:prSet>
      <dgm:spPr/>
    </dgm:pt>
    <dgm:pt modelId="{3A2DDB76-8D5F-46DA-AC44-3540D04562BB}" type="pres">
      <dgm:prSet presAssocID="{820089C6-A4C2-419F-B859-283DAFA2EC61}" presName="sibTrans" presStyleCnt="0"/>
      <dgm:spPr/>
    </dgm:pt>
    <dgm:pt modelId="{8ECD4267-CE82-4DD8-BF14-24D3BF885B8F}" type="pres">
      <dgm:prSet presAssocID="{5FEBBFDC-DF67-40EA-8E64-87D16932E1E2}" presName="compositeNode" presStyleCnt="0">
        <dgm:presLayoutVars>
          <dgm:bulletEnabled val="1"/>
        </dgm:presLayoutVars>
      </dgm:prSet>
      <dgm:spPr/>
    </dgm:pt>
    <dgm:pt modelId="{4B5E5168-6288-46DF-B492-1FA216631E3B}" type="pres">
      <dgm:prSet presAssocID="{5FEBBFDC-DF67-40EA-8E64-87D16932E1E2}" presName="bgRect" presStyleLbl="alignNode1" presStyleIdx="2" presStyleCnt="6"/>
      <dgm:spPr/>
    </dgm:pt>
    <dgm:pt modelId="{C281922F-5BC4-4554-944C-9D9DF68E0C3B}" type="pres">
      <dgm:prSet presAssocID="{BE21D227-8A2C-4BBB-A8A5-8B5846B43E4B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E220DF65-C102-4A2B-84D2-077730323B0C}" type="pres">
      <dgm:prSet presAssocID="{5FEBBFDC-DF67-40EA-8E64-87D16932E1E2}" presName="nodeRect" presStyleLbl="alignNode1" presStyleIdx="2" presStyleCnt="6">
        <dgm:presLayoutVars>
          <dgm:bulletEnabled val="1"/>
        </dgm:presLayoutVars>
      </dgm:prSet>
      <dgm:spPr/>
    </dgm:pt>
    <dgm:pt modelId="{48C962E4-2F6B-4B5E-9808-7C47D88386FD}" type="pres">
      <dgm:prSet presAssocID="{BE21D227-8A2C-4BBB-A8A5-8B5846B43E4B}" presName="sibTrans" presStyleCnt="0"/>
      <dgm:spPr/>
    </dgm:pt>
    <dgm:pt modelId="{59D94170-D65F-4D33-AFAA-1617C0C2C272}" type="pres">
      <dgm:prSet presAssocID="{A76FCD74-5BFF-4E4B-834F-0797878521F2}" presName="compositeNode" presStyleCnt="0">
        <dgm:presLayoutVars>
          <dgm:bulletEnabled val="1"/>
        </dgm:presLayoutVars>
      </dgm:prSet>
      <dgm:spPr/>
    </dgm:pt>
    <dgm:pt modelId="{446E9175-A687-4E6B-B81D-F91DECB98C35}" type="pres">
      <dgm:prSet presAssocID="{A76FCD74-5BFF-4E4B-834F-0797878521F2}" presName="bgRect" presStyleLbl="alignNode1" presStyleIdx="3" presStyleCnt="6"/>
      <dgm:spPr/>
    </dgm:pt>
    <dgm:pt modelId="{A287306C-5DCA-47B7-871F-0CDD9FEA3F61}" type="pres">
      <dgm:prSet presAssocID="{760C93E6-1E35-4D86-A540-BCE8D586C680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F417311E-C56C-4E99-8509-60D923AFD7DC}" type="pres">
      <dgm:prSet presAssocID="{A76FCD74-5BFF-4E4B-834F-0797878521F2}" presName="nodeRect" presStyleLbl="alignNode1" presStyleIdx="3" presStyleCnt="6">
        <dgm:presLayoutVars>
          <dgm:bulletEnabled val="1"/>
        </dgm:presLayoutVars>
      </dgm:prSet>
      <dgm:spPr/>
    </dgm:pt>
    <dgm:pt modelId="{D2A2ECB4-9E4E-4868-B86C-A2540E04B5F5}" type="pres">
      <dgm:prSet presAssocID="{760C93E6-1E35-4D86-A540-BCE8D586C680}" presName="sibTrans" presStyleCnt="0"/>
      <dgm:spPr/>
    </dgm:pt>
    <dgm:pt modelId="{FB37AF95-2655-43F2-9121-B57EFF7F39B2}" type="pres">
      <dgm:prSet presAssocID="{4A60E048-650C-4350-9DEF-C4AB8D5A659D}" presName="compositeNode" presStyleCnt="0">
        <dgm:presLayoutVars>
          <dgm:bulletEnabled val="1"/>
        </dgm:presLayoutVars>
      </dgm:prSet>
      <dgm:spPr/>
    </dgm:pt>
    <dgm:pt modelId="{3D51C630-0FFB-48B5-B955-0D31177B2A23}" type="pres">
      <dgm:prSet presAssocID="{4A60E048-650C-4350-9DEF-C4AB8D5A659D}" presName="bgRect" presStyleLbl="alignNode1" presStyleIdx="4" presStyleCnt="6"/>
      <dgm:spPr/>
    </dgm:pt>
    <dgm:pt modelId="{18569F02-0993-49CD-A986-612238496102}" type="pres">
      <dgm:prSet presAssocID="{D286B7C0-C57C-4254-8B22-DA4436CB0C4F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87FC2E9-21CE-4115-96E4-4CD40B779C20}" type="pres">
      <dgm:prSet presAssocID="{4A60E048-650C-4350-9DEF-C4AB8D5A659D}" presName="nodeRect" presStyleLbl="alignNode1" presStyleIdx="4" presStyleCnt="6">
        <dgm:presLayoutVars>
          <dgm:bulletEnabled val="1"/>
        </dgm:presLayoutVars>
      </dgm:prSet>
      <dgm:spPr/>
    </dgm:pt>
    <dgm:pt modelId="{234FFB83-7629-4923-9A06-7CBAA425A4FE}" type="pres">
      <dgm:prSet presAssocID="{D286B7C0-C57C-4254-8B22-DA4436CB0C4F}" presName="sibTrans" presStyleCnt="0"/>
      <dgm:spPr/>
    </dgm:pt>
    <dgm:pt modelId="{7DF7288F-B0A8-4340-883E-118BEA820FC6}" type="pres">
      <dgm:prSet presAssocID="{5CB38679-FD92-456F-9DEE-7EE016F56F70}" presName="compositeNode" presStyleCnt="0">
        <dgm:presLayoutVars>
          <dgm:bulletEnabled val="1"/>
        </dgm:presLayoutVars>
      </dgm:prSet>
      <dgm:spPr/>
    </dgm:pt>
    <dgm:pt modelId="{4F3AA8A6-AC3D-4ABD-84B1-6ECBBA71397E}" type="pres">
      <dgm:prSet presAssocID="{5CB38679-FD92-456F-9DEE-7EE016F56F70}" presName="bgRect" presStyleLbl="alignNode1" presStyleIdx="5" presStyleCnt="6"/>
      <dgm:spPr/>
    </dgm:pt>
    <dgm:pt modelId="{D40A8773-5F58-4244-A522-166A65FD7256}" type="pres">
      <dgm:prSet presAssocID="{AC2C5BE6-9FB6-4913-91D1-77B3040C7AEB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FE50A39-801B-4AE4-832A-8BEB1FA52D02}" type="pres">
      <dgm:prSet presAssocID="{5CB38679-FD92-456F-9DEE-7EE016F56F70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5BE75F06-968B-4DE7-A1F6-5D23A1908A49}" type="presOf" srcId="{A54765F3-108E-4E90-AC68-B624BD6A9A0E}" destId="{875A551E-492B-4F27-A03D-23C11579388B}" srcOrd="1" destOrd="0" presId="urn:microsoft.com/office/officeart/2016/7/layout/LinearBlockProcessNumbered"/>
    <dgm:cxn modelId="{DEB9950C-8694-4D0F-B414-9EBE44207BBC}" type="presOf" srcId="{28A2541E-B0C1-4A61-9A10-006AEE9BBECF}" destId="{875A551E-492B-4F27-A03D-23C11579388B}" srcOrd="0" destOrd="1" presId="urn:microsoft.com/office/officeart/2016/7/layout/LinearBlockProcessNumbered"/>
    <dgm:cxn modelId="{2D486D1D-5BE7-47DD-B14F-1FA978D045A1}" type="presOf" srcId="{5FEBBFDC-DF67-40EA-8E64-87D16932E1E2}" destId="{E220DF65-C102-4A2B-84D2-077730323B0C}" srcOrd="1" destOrd="0" presId="urn:microsoft.com/office/officeart/2016/7/layout/LinearBlockProcessNumbered"/>
    <dgm:cxn modelId="{73F2FA27-20CF-4F90-9875-D9A85B6D664E}" srcId="{A54765F3-108E-4E90-AC68-B624BD6A9A0E}" destId="{28A2541E-B0C1-4A61-9A10-006AEE9BBECF}" srcOrd="0" destOrd="0" parTransId="{9C890171-6C24-4560-9B01-0C389CEDA51D}" sibTransId="{D611E0B1-A846-4C1F-8147-801719EB3505}"/>
    <dgm:cxn modelId="{E069D228-89B5-43A8-BF50-CCE1D6438AFB}" type="presOf" srcId="{4A60E048-650C-4350-9DEF-C4AB8D5A659D}" destId="{987FC2E9-21CE-4115-96E4-4CD40B779C20}" srcOrd="1" destOrd="0" presId="urn:microsoft.com/office/officeart/2016/7/layout/LinearBlockProcessNumbered"/>
    <dgm:cxn modelId="{4056292E-4230-4494-9C58-4F2BA6368AC7}" srcId="{5CB38679-FD92-456F-9DEE-7EE016F56F70}" destId="{03427EE3-54A6-4750-B968-F7A964860798}" srcOrd="0" destOrd="0" parTransId="{75FEEE5A-2971-47CC-8803-DDCFA5415886}" sibTransId="{FB3414E0-094F-4940-A824-61D1CE674782}"/>
    <dgm:cxn modelId="{068CD531-60A1-4AF6-A283-7A1F02761AFE}" type="presOf" srcId="{1AD47AEB-CF6F-4C4A-8783-892E3FF49D8D}" destId="{987FC2E9-21CE-4115-96E4-4CD40B779C20}" srcOrd="0" destOrd="1" presId="urn:microsoft.com/office/officeart/2016/7/layout/LinearBlockProcessNumbered"/>
    <dgm:cxn modelId="{0DC4B835-F4C7-49C7-9B29-B3C611B8AA2F}" srcId="{A76FCD74-5BFF-4E4B-834F-0797878521F2}" destId="{A92F5696-531A-4EED-8979-5E39154CBBEE}" srcOrd="0" destOrd="0" parTransId="{027E0D0F-A056-4D02-98ED-1B4B930407DD}" sibTransId="{8DCC021F-D325-4480-8CA2-CA3E56878E9F}"/>
    <dgm:cxn modelId="{2719A237-A676-4C46-ADCB-C603EB3EC64A}" srcId="{B55D5987-A676-43BF-A6D5-D9C6772B8AE2}" destId="{45CBE609-8570-4F9E-A65D-057621CD8172}" srcOrd="1" destOrd="0" parTransId="{6FBE89E1-39FA-460E-AC9C-A1414EAB0A85}" sibTransId="{820089C6-A4C2-419F-B859-283DAFA2EC61}"/>
    <dgm:cxn modelId="{5935195C-8719-4FCB-BCD4-69ADAE15DFBD}" type="presOf" srcId="{A92F5696-531A-4EED-8979-5E39154CBBEE}" destId="{F417311E-C56C-4E99-8509-60D923AFD7DC}" srcOrd="0" destOrd="1" presId="urn:microsoft.com/office/officeart/2016/7/layout/LinearBlockProcessNumbered"/>
    <dgm:cxn modelId="{829D7C43-3680-4316-B8A6-77A97EC1A9FC}" type="presOf" srcId="{1BF0D518-8669-4C37-8351-0D418E1D7D7C}" destId="{E220DF65-C102-4A2B-84D2-077730323B0C}" srcOrd="0" destOrd="1" presId="urn:microsoft.com/office/officeart/2016/7/layout/LinearBlockProcessNumbered"/>
    <dgm:cxn modelId="{659A6845-16D3-46C3-A7C1-953B9BB92B51}" srcId="{45CBE609-8570-4F9E-A65D-057621CD8172}" destId="{C8F1348A-58BF-4AC1-9AC9-43FFF394E636}" srcOrd="0" destOrd="0" parTransId="{FD86AE53-6A50-4C15-8773-709200E8AC0E}" sibTransId="{E5E7C166-8BB0-44E7-A056-101C62BBD0C8}"/>
    <dgm:cxn modelId="{26D32F67-3F21-4E08-B25F-FE5DBE4D01EE}" type="presOf" srcId="{FD8306D8-6305-4B82-BA09-83D7D9336525}" destId="{3E54D07C-00B0-46EE-96B5-F8A716EBB00C}" srcOrd="0" destOrd="0" presId="urn:microsoft.com/office/officeart/2016/7/layout/LinearBlockProcessNumbered"/>
    <dgm:cxn modelId="{D38C834E-1D89-4606-BD4E-9039B73AA449}" srcId="{B55D5987-A676-43BF-A6D5-D9C6772B8AE2}" destId="{5FEBBFDC-DF67-40EA-8E64-87D16932E1E2}" srcOrd="2" destOrd="0" parTransId="{27DAD802-5D2C-45F4-832C-63DBA12C1706}" sibTransId="{BE21D227-8A2C-4BBB-A8A5-8B5846B43E4B}"/>
    <dgm:cxn modelId="{75C9564F-E9D2-4225-879B-BACB37D4F9CF}" type="presOf" srcId="{5CB38679-FD92-456F-9DEE-7EE016F56F70}" destId="{8FE50A39-801B-4AE4-832A-8BEB1FA52D02}" srcOrd="1" destOrd="0" presId="urn:microsoft.com/office/officeart/2016/7/layout/LinearBlockProcessNumbered"/>
    <dgm:cxn modelId="{91420759-5F31-4D8E-9497-B26E722A3422}" srcId="{4A60E048-650C-4350-9DEF-C4AB8D5A659D}" destId="{1AD47AEB-CF6F-4C4A-8783-892E3FF49D8D}" srcOrd="0" destOrd="0" parTransId="{0D7A3FFD-A1FC-4129-ABD1-6F9D73BB5FF6}" sibTransId="{F1886D93-BF8E-4796-A972-519B9DD0093C}"/>
    <dgm:cxn modelId="{D0A17988-5108-402F-9142-E23814F38DF7}" srcId="{B55D5987-A676-43BF-A6D5-D9C6772B8AE2}" destId="{A54765F3-108E-4E90-AC68-B624BD6A9A0E}" srcOrd="0" destOrd="0" parTransId="{D0D32FE4-AFD2-4579-9F8B-2556E574D501}" sibTransId="{FD8306D8-6305-4B82-BA09-83D7D9336525}"/>
    <dgm:cxn modelId="{AD097A8F-1B60-46DA-B8C3-95557DA11C64}" type="presOf" srcId="{AC2C5BE6-9FB6-4913-91D1-77B3040C7AEB}" destId="{D40A8773-5F58-4244-A522-166A65FD7256}" srcOrd="0" destOrd="0" presId="urn:microsoft.com/office/officeart/2016/7/layout/LinearBlockProcessNumbered"/>
    <dgm:cxn modelId="{BFFB0A96-0CA8-403A-A607-2E5BA8A5A234}" type="presOf" srcId="{B55D5987-A676-43BF-A6D5-D9C6772B8AE2}" destId="{543D09EA-5FBE-41F3-93A8-579D7B64FDFC}" srcOrd="0" destOrd="0" presId="urn:microsoft.com/office/officeart/2016/7/layout/LinearBlockProcessNumbered"/>
    <dgm:cxn modelId="{8CCE5E9B-0076-401A-B548-7A7C94D79AF2}" srcId="{5FEBBFDC-DF67-40EA-8E64-87D16932E1E2}" destId="{1BF0D518-8669-4C37-8351-0D418E1D7D7C}" srcOrd="0" destOrd="0" parTransId="{DC0F1069-9A3F-434E-AB3F-C3075220A0F1}" sibTransId="{518A874E-4665-4BAF-8B5E-29B6F6C8240F}"/>
    <dgm:cxn modelId="{C9D9EE9C-E710-4FF0-9C08-D959A614FACE}" type="presOf" srcId="{A76FCD74-5BFF-4E4B-834F-0797878521F2}" destId="{446E9175-A687-4E6B-B81D-F91DECB98C35}" srcOrd="0" destOrd="0" presId="urn:microsoft.com/office/officeart/2016/7/layout/LinearBlockProcessNumbered"/>
    <dgm:cxn modelId="{8122F0A5-7FBC-4AAB-BD47-9CEB456A23B2}" srcId="{B55D5987-A676-43BF-A6D5-D9C6772B8AE2}" destId="{4A60E048-650C-4350-9DEF-C4AB8D5A659D}" srcOrd="4" destOrd="0" parTransId="{74B2D8D8-FFAD-4F43-981F-5BAFA94E2F2C}" sibTransId="{D286B7C0-C57C-4254-8B22-DA4436CB0C4F}"/>
    <dgm:cxn modelId="{275815AC-F297-43D6-A9F2-54F5EA7D27EF}" type="presOf" srcId="{BE21D227-8A2C-4BBB-A8A5-8B5846B43E4B}" destId="{C281922F-5BC4-4554-944C-9D9DF68E0C3B}" srcOrd="0" destOrd="0" presId="urn:microsoft.com/office/officeart/2016/7/layout/LinearBlockProcessNumbered"/>
    <dgm:cxn modelId="{322169BE-F739-49EA-8157-912118034711}" type="presOf" srcId="{5FEBBFDC-DF67-40EA-8E64-87D16932E1E2}" destId="{4B5E5168-6288-46DF-B492-1FA216631E3B}" srcOrd="0" destOrd="0" presId="urn:microsoft.com/office/officeart/2016/7/layout/LinearBlockProcessNumbered"/>
    <dgm:cxn modelId="{54BB51BF-B750-47B2-BDBB-7297CCDEEB5A}" type="presOf" srcId="{D286B7C0-C57C-4254-8B22-DA4436CB0C4F}" destId="{18569F02-0993-49CD-A986-612238496102}" srcOrd="0" destOrd="0" presId="urn:microsoft.com/office/officeart/2016/7/layout/LinearBlockProcessNumbered"/>
    <dgm:cxn modelId="{F5199DC3-53E3-464D-A8E7-553C93D4A93E}" type="presOf" srcId="{5CB38679-FD92-456F-9DEE-7EE016F56F70}" destId="{4F3AA8A6-AC3D-4ABD-84B1-6ECBBA71397E}" srcOrd="0" destOrd="0" presId="urn:microsoft.com/office/officeart/2016/7/layout/LinearBlockProcessNumbered"/>
    <dgm:cxn modelId="{CB17B6C4-C08A-4479-A708-4AEE867C5585}" type="presOf" srcId="{4A60E048-650C-4350-9DEF-C4AB8D5A659D}" destId="{3D51C630-0FFB-48B5-B955-0D31177B2A23}" srcOrd="0" destOrd="0" presId="urn:microsoft.com/office/officeart/2016/7/layout/LinearBlockProcessNumbered"/>
    <dgm:cxn modelId="{46137DC5-E4FB-4CB8-AA1E-6015DAF1A40B}" srcId="{B55D5987-A676-43BF-A6D5-D9C6772B8AE2}" destId="{5CB38679-FD92-456F-9DEE-7EE016F56F70}" srcOrd="5" destOrd="0" parTransId="{9125B7E0-1390-4FED-BA01-F2C07D758847}" sibTransId="{AC2C5BE6-9FB6-4913-91D1-77B3040C7AEB}"/>
    <dgm:cxn modelId="{F9DB82CB-AC3D-48F3-B518-E94F2AF73428}" srcId="{B55D5987-A676-43BF-A6D5-D9C6772B8AE2}" destId="{A76FCD74-5BFF-4E4B-834F-0797878521F2}" srcOrd="3" destOrd="0" parTransId="{C9DDD668-2591-4AD7-AC39-42849A45B743}" sibTransId="{760C93E6-1E35-4D86-A540-BCE8D586C680}"/>
    <dgm:cxn modelId="{2C81F5CB-E991-4767-B5E3-8A4F471CB9B3}" type="presOf" srcId="{45CBE609-8570-4F9E-A65D-057621CD8172}" destId="{8460EEAA-7A9A-41C2-A470-1A594D382421}" srcOrd="1" destOrd="0" presId="urn:microsoft.com/office/officeart/2016/7/layout/LinearBlockProcessNumbered"/>
    <dgm:cxn modelId="{4B6C82D2-1AE6-466E-AF2F-393DD95664F2}" type="presOf" srcId="{45CBE609-8570-4F9E-A65D-057621CD8172}" destId="{9636D2BA-2243-4A60-887B-C777471F4518}" srcOrd="0" destOrd="0" presId="urn:microsoft.com/office/officeart/2016/7/layout/LinearBlockProcessNumbered"/>
    <dgm:cxn modelId="{A8DF66DB-5620-4B63-82BB-50A53848D44E}" type="presOf" srcId="{03427EE3-54A6-4750-B968-F7A964860798}" destId="{8FE50A39-801B-4AE4-832A-8BEB1FA52D02}" srcOrd="0" destOrd="1" presId="urn:microsoft.com/office/officeart/2016/7/layout/LinearBlockProcessNumbered"/>
    <dgm:cxn modelId="{202160DD-25EE-4249-B361-BCF09F273F2B}" type="presOf" srcId="{A54765F3-108E-4E90-AC68-B624BD6A9A0E}" destId="{C831A10C-1AC1-41E6-B654-4F3E12D75B8E}" srcOrd="0" destOrd="0" presId="urn:microsoft.com/office/officeart/2016/7/layout/LinearBlockProcessNumbered"/>
    <dgm:cxn modelId="{157B9FE0-53B9-466B-9BC5-F238B37A0E38}" type="presOf" srcId="{A76FCD74-5BFF-4E4B-834F-0797878521F2}" destId="{F417311E-C56C-4E99-8509-60D923AFD7DC}" srcOrd="1" destOrd="0" presId="urn:microsoft.com/office/officeart/2016/7/layout/LinearBlockProcessNumbered"/>
    <dgm:cxn modelId="{378F2CEE-4395-4EAB-810A-77E701FEBE26}" type="presOf" srcId="{C8F1348A-58BF-4AC1-9AC9-43FFF394E636}" destId="{8460EEAA-7A9A-41C2-A470-1A594D382421}" srcOrd="0" destOrd="1" presId="urn:microsoft.com/office/officeart/2016/7/layout/LinearBlockProcessNumbered"/>
    <dgm:cxn modelId="{D43CECF1-A5A6-4D47-A66F-3DE2BC117E38}" type="presOf" srcId="{760C93E6-1E35-4D86-A540-BCE8D586C680}" destId="{A287306C-5DCA-47B7-871F-0CDD9FEA3F61}" srcOrd="0" destOrd="0" presId="urn:microsoft.com/office/officeart/2016/7/layout/LinearBlockProcessNumbered"/>
    <dgm:cxn modelId="{432DACFC-92E9-4A39-9EFD-50F9E7A78120}" type="presOf" srcId="{820089C6-A4C2-419F-B859-283DAFA2EC61}" destId="{E0FEF4F0-1B93-4EC4-A3F0-075F628939A3}" srcOrd="0" destOrd="0" presId="urn:microsoft.com/office/officeart/2016/7/layout/LinearBlockProcessNumbered"/>
    <dgm:cxn modelId="{9B101B05-9336-420C-910D-454A8DEE585D}" type="presParOf" srcId="{543D09EA-5FBE-41F3-93A8-579D7B64FDFC}" destId="{147D843D-84A9-4EE2-A4F7-770B3E262734}" srcOrd="0" destOrd="0" presId="urn:microsoft.com/office/officeart/2016/7/layout/LinearBlockProcessNumbered"/>
    <dgm:cxn modelId="{D7A0EB8C-325B-4475-885D-95607A9506D5}" type="presParOf" srcId="{147D843D-84A9-4EE2-A4F7-770B3E262734}" destId="{C831A10C-1AC1-41E6-B654-4F3E12D75B8E}" srcOrd="0" destOrd="0" presId="urn:microsoft.com/office/officeart/2016/7/layout/LinearBlockProcessNumbered"/>
    <dgm:cxn modelId="{B58FFF3F-6B0B-4877-8BF8-4EC1F37F4EC8}" type="presParOf" srcId="{147D843D-84A9-4EE2-A4F7-770B3E262734}" destId="{3E54D07C-00B0-46EE-96B5-F8A716EBB00C}" srcOrd="1" destOrd="0" presId="urn:microsoft.com/office/officeart/2016/7/layout/LinearBlockProcessNumbered"/>
    <dgm:cxn modelId="{D7738AC4-6392-4F3D-BBBD-A01AD506920F}" type="presParOf" srcId="{147D843D-84A9-4EE2-A4F7-770B3E262734}" destId="{875A551E-492B-4F27-A03D-23C11579388B}" srcOrd="2" destOrd="0" presId="urn:microsoft.com/office/officeart/2016/7/layout/LinearBlockProcessNumbered"/>
    <dgm:cxn modelId="{83B95ABA-FA9F-4843-A3F5-ECA0E818C6CB}" type="presParOf" srcId="{543D09EA-5FBE-41F3-93A8-579D7B64FDFC}" destId="{45071A95-E0A9-4020-B7F7-B6FD4BD50CB0}" srcOrd="1" destOrd="0" presId="urn:microsoft.com/office/officeart/2016/7/layout/LinearBlockProcessNumbered"/>
    <dgm:cxn modelId="{0DA00F27-5891-4811-A4F5-253F7C546427}" type="presParOf" srcId="{543D09EA-5FBE-41F3-93A8-579D7B64FDFC}" destId="{CF5ECDC5-4EA7-4AF2-85D2-18B5B5965DB0}" srcOrd="2" destOrd="0" presId="urn:microsoft.com/office/officeart/2016/7/layout/LinearBlockProcessNumbered"/>
    <dgm:cxn modelId="{669B6E0F-BE2B-49DE-A5FC-DEB9D77A516C}" type="presParOf" srcId="{CF5ECDC5-4EA7-4AF2-85D2-18B5B5965DB0}" destId="{9636D2BA-2243-4A60-887B-C777471F4518}" srcOrd="0" destOrd="0" presId="urn:microsoft.com/office/officeart/2016/7/layout/LinearBlockProcessNumbered"/>
    <dgm:cxn modelId="{574A0CE2-AA67-4D03-837A-0DF19C684300}" type="presParOf" srcId="{CF5ECDC5-4EA7-4AF2-85D2-18B5B5965DB0}" destId="{E0FEF4F0-1B93-4EC4-A3F0-075F628939A3}" srcOrd="1" destOrd="0" presId="urn:microsoft.com/office/officeart/2016/7/layout/LinearBlockProcessNumbered"/>
    <dgm:cxn modelId="{9AB18736-6328-4938-A9EC-003125BC364C}" type="presParOf" srcId="{CF5ECDC5-4EA7-4AF2-85D2-18B5B5965DB0}" destId="{8460EEAA-7A9A-41C2-A470-1A594D382421}" srcOrd="2" destOrd="0" presId="urn:microsoft.com/office/officeart/2016/7/layout/LinearBlockProcessNumbered"/>
    <dgm:cxn modelId="{AE1CAE26-4C6B-4786-96C0-B334A9CAE81E}" type="presParOf" srcId="{543D09EA-5FBE-41F3-93A8-579D7B64FDFC}" destId="{3A2DDB76-8D5F-46DA-AC44-3540D04562BB}" srcOrd="3" destOrd="0" presId="urn:microsoft.com/office/officeart/2016/7/layout/LinearBlockProcessNumbered"/>
    <dgm:cxn modelId="{909AD5AD-FF6E-4DF6-9235-9277AD5A7DEE}" type="presParOf" srcId="{543D09EA-5FBE-41F3-93A8-579D7B64FDFC}" destId="{8ECD4267-CE82-4DD8-BF14-24D3BF885B8F}" srcOrd="4" destOrd="0" presId="urn:microsoft.com/office/officeart/2016/7/layout/LinearBlockProcessNumbered"/>
    <dgm:cxn modelId="{FCA7F2C4-8EFD-4866-AE43-31ABFF4DB5AF}" type="presParOf" srcId="{8ECD4267-CE82-4DD8-BF14-24D3BF885B8F}" destId="{4B5E5168-6288-46DF-B492-1FA216631E3B}" srcOrd="0" destOrd="0" presId="urn:microsoft.com/office/officeart/2016/7/layout/LinearBlockProcessNumbered"/>
    <dgm:cxn modelId="{31BC2FAF-1A6D-4E66-813B-A2A3454449A9}" type="presParOf" srcId="{8ECD4267-CE82-4DD8-BF14-24D3BF885B8F}" destId="{C281922F-5BC4-4554-944C-9D9DF68E0C3B}" srcOrd="1" destOrd="0" presId="urn:microsoft.com/office/officeart/2016/7/layout/LinearBlockProcessNumbered"/>
    <dgm:cxn modelId="{E725E0F3-6555-4691-9C15-6F8DC9909CC5}" type="presParOf" srcId="{8ECD4267-CE82-4DD8-BF14-24D3BF885B8F}" destId="{E220DF65-C102-4A2B-84D2-077730323B0C}" srcOrd="2" destOrd="0" presId="urn:microsoft.com/office/officeart/2016/7/layout/LinearBlockProcessNumbered"/>
    <dgm:cxn modelId="{E32FF4D0-E53F-4224-934B-86F9E074B06D}" type="presParOf" srcId="{543D09EA-5FBE-41F3-93A8-579D7B64FDFC}" destId="{48C962E4-2F6B-4B5E-9808-7C47D88386FD}" srcOrd="5" destOrd="0" presId="urn:microsoft.com/office/officeart/2016/7/layout/LinearBlockProcessNumbered"/>
    <dgm:cxn modelId="{3CCF8810-2FEC-4C62-A7F4-E59A8BD2087B}" type="presParOf" srcId="{543D09EA-5FBE-41F3-93A8-579D7B64FDFC}" destId="{59D94170-D65F-4D33-AFAA-1617C0C2C272}" srcOrd="6" destOrd="0" presId="urn:microsoft.com/office/officeart/2016/7/layout/LinearBlockProcessNumbered"/>
    <dgm:cxn modelId="{78DE0AB1-3829-483E-956A-BF498D9FC3D9}" type="presParOf" srcId="{59D94170-D65F-4D33-AFAA-1617C0C2C272}" destId="{446E9175-A687-4E6B-B81D-F91DECB98C35}" srcOrd="0" destOrd="0" presId="urn:microsoft.com/office/officeart/2016/7/layout/LinearBlockProcessNumbered"/>
    <dgm:cxn modelId="{2CB0B5F9-6314-4994-A088-67A758FCF1E8}" type="presParOf" srcId="{59D94170-D65F-4D33-AFAA-1617C0C2C272}" destId="{A287306C-5DCA-47B7-871F-0CDD9FEA3F61}" srcOrd="1" destOrd="0" presId="urn:microsoft.com/office/officeart/2016/7/layout/LinearBlockProcessNumbered"/>
    <dgm:cxn modelId="{1560B960-C322-47E7-AFEC-5AA6C0F91A88}" type="presParOf" srcId="{59D94170-D65F-4D33-AFAA-1617C0C2C272}" destId="{F417311E-C56C-4E99-8509-60D923AFD7DC}" srcOrd="2" destOrd="0" presId="urn:microsoft.com/office/officeart/2016/7/layout/LinearBlockProcessNumbered"/>
    <dgm:cxn modelId="{700699D7-E650-4F60-A60A-E7890B9C9530}" type="presParOf" srcId="{543D09EA-5FBE-41F3-93A8-579D7B64FDFC}" destId="{D2A2ECB4-9E4E-4868-B86C-A2540E04B5F5}" srcOrd="7" destOrd="0" presId="urn:microsoft.com/office/officeart/2016/7/layout/LinearBlockProcessNumbered"/>
    <dgm:cxn modelId="{D3CADBD9-CED5-4403-B97F-2175D1D70F9F}" type="presParOf" srcId="{543D09EA-5FBE-41F3-93A8-579D7B64FDFC}" destId="{FB37AF95-2655-43F2-9121-B57EFF7F39B2}" srcOrd="8" destOrd="0" presId="urn:microsoft.com/office/officeart/2016/7/layout/LinearBlockProcessNumbered"/>
    <dgm:cxn modelId="{79B134B4-28FE-40F0-8EEF-BBC233D47B8E}" type="presParOf" srcId="{FB37AF95-2655-43F2-9121-B57EFF7F39B2}" destId="{3D51C630-0FFB-48B5-B955-0D31177B2A23}" srcOrd="0" destOrd="0" presId="urn:microsoft.com/office/officeart/2016/7/layout/LinearBlockProcessNumbered"/>
    <dgm:cxn modelId="{DD646F09-7951-4662-99B1-A92B8657580D}" type="presParOf" srcId="{FB37AF95-2655-43F2-9121-B57EFF7F39B2}" destId="{18569F02-0993-49CD-A986-612238496102}" srcOrd="1" destOrd="0" presId="urn:microsoft.com/office/officeart/2016/7/layout/LinearBlockProcessNumbered"/>
    <dgm:cxn modelId="{000069CC-72AC-441F-B5EF-5548D0841C98}" type="presParOf" srcId="{FB37AF95-2655-43F2-9121-B57EFF7F39B2}" destId="{987FC2E9-21CE-4115-96E4-4CD40B779C20}" srcOrd="2" destOrd="0" presId="urn:microsoft.com/office/officeart/2016/7/layout/LinearBlockProcessNumbered"/>
    <dgm:cxn modelId="{DD46D398-A79B-4456-9338-9012E9B1D382}" type="presParOf" srcId="{543D09EA-5FBE-41F3-93A8-579D7B64FDFC}" destId="{234FFB83-7629-4923-9A06-7CBAA425A4FE}" srcOrd="9" destOrd="0" presId="urn:microsoft.com/office/officeart/2016/7/layout/LinearBlockProcessNumbered"/>
    <dgm:cxn modelId="{4533ABA1-8E86-4A80-B2A1-3C710ABBCD8C}" type="presParOf" srcId="{543D09EA-5FBE-41F3-93A8-579D7B64FDFC}" destId="{7DF7288F-B0A8-4340-883E-118BEA820FC6}" srcOrd="10" destOrd="0" presId="urn:microsoft.com/office/officeart/2016/7/layout/LinearBlockProcessNumbered"/>
    <dgm:cxn modelId="{629BFA1C-1854-48DB-83A6-1F064175C5C3}" type="presParOf" srcId="{7DF7288F-B0A8-4340-883E-118BEA820FC6}" destId="{4F3AA8A6-AC3D-4ABD-84B1-6ECBBA71397E}" srcOrd="0" destOrd="0" presId="urn:microsoft.com/office/officeart/2016/7/layout/LinearBlockProcessNumbered"/>
    <dgm:cxn modelId="{C8AEE517-CCC8-4554-83BB-F57746927416}" type="presParOf" srcId="{7DF7288F-B0A8-4340-883E-118BEA820FC6}" destId="{D40A8773-5F58-4244-A522-166A65FD7256}" srcOrd="1" destOrd="0" presId="urn:microsoft.com/office/officeart/2016/7/layout/LinearBlockProcessNumbered"/>
    <dgm:cxn modelId="{A8A3FE36-7172-4D88-A5AD-8B995C6BF23D}" type="presParOf" srcId="{7DF7288F-B0A8-4340-883E-118BEA820FC6}" destId="{8FE50A39-801B-4AE4-832A-8BEB1FA52D0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A10C-1AC1-41E6-B654-4F3E12D75B8E}">
      <dsp:nvSpPr>
        <dsp:cNvPr id="0" name=""/>
        <dsp:cNvSpPr/>
      </dsp:nvSpPr>
      <dsp:spPr>
        <a:xfrm>
          <a:off x="0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3rd degree B-Spline curve.</a:t>
          </a:r>
        </a:p>
      </dsp:txBody>
      <dsp:txXfrm>
        <a:off x="0" y="1993163"/>
        <a:ext cx="1520878" cy="1095032"/>
      </dsp:txXfrm>
    </dsp:sp>
    <dsp:sp modelId="{3E54D07C-00B0-46EE-96B5-F8A716EBB00C}">
      <dsp:nvSpPr>
        <dsp:cNvPr id="0" name=""/>
        <dsp:cNvSpPr/>
      </dsp:nvSpPr>
      <dsp:spPr>
        <a:xfrm>
          <a:off x="0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0" y="1263141"/>
        <a:ext cx="1520878" cy="730021"/>
      </dsp:txXfrm>
    </dsp:sp>
    <dsp:sp modelId="{9636D2BA-2243-4A60-887B-C777471F4518}">
      <dsp:nvSpPr>
        <dsp:cNvPr id="0" name=""/>
        <dsp:cNvSpPr/>
      </dsp:nvSpPr>
      <dsp:spPr>
        <a:xfrm>
          <a:off x="1642548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Blending of curves using B-Function.</a:t>
          </a:r>
        </a:p>
      </dsp:txBody>
      <dsp:txXfrm>
        <a:off x="1642548" y="1993163"/>
        <a:ext cx="1520878" cy="1095032"/>
      </dsp:txXfrm>
    </dsp:sp>
    <dsp:sp modelId="{E0FEF4F0-1B93-4EC4-A3F0-075F628939A3}">
      <dsp:nvSpPr>
        <dsp:cNvPr id="0" name=""/>
        <dsp:cNvSpPr/>
      </dsp:nvSpPr>
      <dsp:spPr>
        <a:xfrm>
          <a:off x="1642548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42548" y="1263141"/>
        <a:ext cx="1520878" cy="730021"/>
      </dsp:txXfrm>
    </dsp:sp>
    <dsp:sp modelId="{4B5E5168-6288-46DF-B492-1FA216631E3B}">
      <dsp:nvSpPr>
        <dsp:cNvPr id="0" name=""/>
        <dsp:cNvSpPr/>
      </dsp:nvSpPr>
      <dsp:spPr>
        <a:xfrm>
          <a:off x="3285096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 curve.</a:t>
          </a:r>
        </a:p>
      </dsp:txBody>
      <dsp:txXfrm>
        <a:off x="3285096" y="1993163"/>
        <a:ext cx="1520878" cy="1095032"/>
      </dsp:txXfrm>
    </dsp:sp>
    <dsp:sp modelId="{C281922F-5BC4-4554-944C-9D9DF68E0C3B}">
      <dsp:nvSpPr>
        <dsp:cNvPr id="0" name=""/>
        <dsp:cNvSpPr/>
      </dsp:nvSpPr>
      <dsp:spPr>
        <a:xfrm>
          <a:off x="3285096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285096" y="1263141"/>
        <a:ext cx="1520878" cy="730021"/>
      </dsp:txXfrm>
    </dsp:sp>
    <dsp:sp modelId="{446E9175-A687-4E6B-B81D-F91DECB98C35}">
      <dsp:nvSpPr>
        <dsp:cNvPr id="0" name=""/>
        <dsp:cNvSpPr/>
      </dsp:nvSpPr>
      <dsp:spPr>
        <a:xfrm>
          <a:off x="4927645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GERBS Curve.</a:t>
          </a:r>
        </a:p>
      </dsp:txBody>
      <dsp:txXfrm>
        <a:off x="4927645" y="1993163"/>
        <a:ext cx="1520878" cy="1095032"/>
      </dsp:txXfrm>
    </dsp:sp>
    <dsp:sp modelId="{A287306C-5DCA-47B7-871F-0CDD9FEA3F61}">
      <dsp:nvSpPr>
        <dsp:cNvPr id="0" name=""/>
        <dsp:cNvSpPr/>
      </dsp:nvSpPr>
      <dsp:spPr>
        <a:xfrm>
          <a:off x="4927645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27645" y="1263141"/>
        <a:ext cx="1520878" cy="730021"/>
      </dsp:txXfrm>
    </dsp:sp>
    <dsp:sp modelId="{3D51C630-0FFB-48B5-B955-0D31177B2A23}">
      <dsp:nvSpPr>
        <dsp:cNvPr id="0" name=""/>
        <dsp:cNvSpPr/>
      </dsp:nvSpPr>
      <dsp:spPr>
        <a:xfrm>
          <a:off x="6570193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Affine transformations to animate the curve.</a:t>
          </a:r>
        </a:p>
      </dsp:txBody>
      <dsp:txXfrm>
        <a:off x="6570193" y="1993163"/>
        <a:ext cx="1520878" cy="1095032"/>
      </dsp:txXfrm>
    </dsp:sp>
    <dsp:sp modelId="{18569F02-0993-49CD-A986-612238496102}">
      <dsp:nvSpPr>
        <dsp:cNvPr id="0" name=""/>
        <dsp:cNvSpPr/>
      </dsp:nvSpPr>
      <dsp:spPr>
        <a:xfrm>
          <a:off x="6570193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05</a:t>
          </a:r>
        </a:p>
      </dsp:txBody>
      <dsp:txXfrm>
        <a:off x="6570193" y="1263141"/>
        <a:ext cx="1520878" cy="730021"/>
      </dsp:txXfrm>
    </dsp:sp>
    <dsp:sp modelId="{4F3AA8A6-AC3D-4ABD-84B1-6ECBBA71397E}">
      <dsp:nvSpPr>
        <dsp:cNvPr id="0" name=""/>
        <dsp:cNvSpPr/>
      </dsp:nvSpPr>
      <dsp:spPr>
        <a:xfrm>
          <a:off x="8212741" y="1263141"/>
          <a:ext cx="1520878" cy="18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0" rIns="1502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GERBS Surface.</a:t>
          </a:r>
        </a:p>
      </dsp:txBody>
      <dsp:txXfrm>
        <a:off x="8212741" y="1993163"/>
        <a:ext cx="1520878" cy="1095032"/>
      </dsp:txXfrm>
    </dsp:sp>
    <dsp:sp modelId="{D40A8773-5F58-4244-A522-166A65FD7256}">
      <dsp:nvSpPr>
        <dsp:cNvPr id="0" name=""/>
        <dsp:cNvSpPr/>
      </dsp:nvSpPr>
      <dsp:spPr>
        <a:xfrm>
          <a:off x="8212741" y="1263141"/>
          <a:ext cx="1520878" cy="7300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9" tIns="165100" rIns="150229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06</a:t>
          </a:r>
        </a:p>
      </dsp:txBody>
      <dsp:txXfrm>
        <a:off x="8212741" y="1263141"/>
        <a:ext cx="1520878" cy="730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02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2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j-YXZdhYR0E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Gerbs Curve Visualizer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308978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presentation by Daniel Aaron </a:t>
            </a:r>
            <a:r>
              <a:rPr lang="en-US" dirty="0" err="1"/>
              <a:t>Salwerowicz</a:t>
            </a:r>
            <a:endParaRPr lang="en-US" err="1"/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168900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7CD2-CB07-4338-B2D8-603449CE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inal GERBS Surfaces with distorted sub surfaces. One is a plane, the other a cylinder and final is a torus.">
            <a:extLst>
              <a:ext uri="{FF2B5EF4-FFF2-40B4-BE49-F238E27FC236}">
                <a16:creationId xmlns:a16="http://schemas.microsoft.com/office/drawing/2014/main" id="{A84C1CCA-C41F-4B8D-91A0-8B35E7E6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098" y="2158466"/>
            <a:ext cx="9995596" cy="2523022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F354-BAF0-4483-B1EB-4C11F29B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5D8BF3-8B8B-4FBA-B193-66A255D5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D7542772-FEC4-4076-A713-5279B7256B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764" y="-12530"/>
            <a:ext cx="9093868" cy="51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1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7A445-AEEE-497B-81EF-C05051B6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BEE66A0C-9477-4F96-A399-D8574570C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7047"/>
              </p:ext>
            </p:extLst>
          </p:nvPr>
        </p:nvGraphicFramePr>
        <p:xfrm>
          <a:off x="1220892" y="1828800"/>
          <a:ext cx="97336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7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31A10C-1AC1-41E6-B654-4F3E12D75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831A10C-1AC1-41E6-B654-4F3E12D75B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54D07C-00B0-46EE-96B5-F8A716EBB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3E54D07C-00B0-46EE-96B5-F8A716EBB0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36D2BA-2243-4A60-887B-C777471F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636D2BA-2243-4A60-887B-C777471F4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0FEF4F0-1B93-4EC4-A3F0-075F62893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E0FEF4F0-1B93-4EC4-A3F0-075F62893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B5E5168-6288-46DF-B492-1FA21663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4B5E5168-6288-46DF-B492-1FA216631E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281922F-5BC4-4554-944C-9D9DF68E0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C281922F-5BC4-4554-944C-9D9DF68E0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46E9175-A687-4E6B-B81D-F91DECB98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446E9175-A687-4E6B-B81D-F91DECB98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87306C-5DCA-47B7-871F-0CDD9FEA3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A287306C-5DCA-47B7-871F-0CDD9FEA3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51C630-0FFB-48B5-B955-0D31177B2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3D51C630-0FFB-48B5-B955-0D31177B2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8569F02-0993-49CD-A986-612238496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18569F02-0993-49CD-A986-6122384961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3AA8A6-AC3D-4ABD-84B1-6ECBBA713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4F3AA8A6-AC3D-4ABD-84B1-6ECBBA713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40A8773-5F58-4244-A522-166A65FD7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graphicEl>
                                              <a:dgm id="{D40A8773-5F58-4244-A522-166A65FD7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32A9-771F-4ED1-BB40-594ECA4C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B-Spline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A6BD-1BBC-4202-B9A3-240A7A4C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curve made up of curves "welded together" at a point.</a:t>
            </a:r>
            <a:endParaRPr lang="en-US" dirty="0"/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Clamped B-Spline.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Made using control points and least square.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Unlike Bezier can be defined over arbitrary interval.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7CD2-CB07-4338-B2D8-603449CE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-Spline curve made from a set of control points.">
            <a:extLst>
              <a:ext uri="{FF2B5EF4-FFF2-40B4-BE49-F238E27FC236}">
                <a16:creationId xmlns:a16="http://schemas.microsoft.com/office/drawing/2014/main" id="{A84C1CCA-C41F-4B8D-91A0-8B35E7E6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640081"/>
            <a:ext cx="9317599" cy="382524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32A9-771F-4ED1-BB40-594ECA4C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Blending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A6BD-1BBC-4202-B9A3-240A7A4C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Blend two separate curves into one.</a:t>
            </a:r>
            <a:endParaRPr lang="en-US" dirty="0"/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Pick arbitrary point in curve for blending.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Apply B-function for blending, polynomial function of 1st order.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C1 smooth curve.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7CD2-CB07-4338-B2D8-603449CE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wo curves blended together into one using 20, 50, and 80 percent of original curves.">
            <a:extLst>
              <a:ext uri="{FF2B5EF4-FFF2-40B4-BE49-F238E27FC236}">
                <a16:creationId xmlns:a16="http://schemas.microsoft.com/office/drawing/2014/main" id="{A84C1CCA-C41F-4B8D-91A0-8B35E7E6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45904"/>
            <a:ext cx="9317599" cy="2413594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32A9-771F-4ED1-BB40-594ECA4C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GERBS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A6BD-1BBC-4202-B9A3-240A7A4C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Uses local curves and blending instead of control points.</a:t>
            </a:r>
            <a:endParaRPr lang="en-US" dirty="0"/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Much more control, at bigger calculation cost.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Knot vector must be adjusted depending on curve.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Modeled after heart, animated using affine transformations.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7CD2-CB07-4338-B2D8-603449CE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inal GERBS Curve">
            <a:extLst>
              <a:ext uri="{FF2B5EF4-FFF2-40B4-BE49-F238E27FC236}">
                <a16:creationId xmlns:a16="http://schemas.microsoft.com/office/drawing/2014/main" id="{A84C1CCA-C41F-4B8D-91A0-8B35E7E6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91" y="1706852"/>
            <a:ext cx="3648940" cy="3125462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omparison between GERBS Curve and Model Curve.">
            <a:extLst>
              <a:ext uri="{FF2B5EF4-FFF2-40B4-BE49-F238E27FC236}">
                <a16:creationId xmlns:a16="http://schemas.microsoft.com/office/drawing/2014/main" id="{18244547-6D83-4F2A-B754-54FA4F7A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38" y="1702851"/>
            <a:ext cx="3946357" cy="3131456"/>
          </a:xfrm>
          <a:prstGeom prst="rect">
            <a:avLst/>
          </a:prstGeom>
        </p:spPr>
      </p:pic>
      <p:pic>
        <p:nvPicPr>
          <p:cNvPr id="6" name="Picture 6" descr="Local curves defining GERBS Curve">
            <a:extLst>
              <a:ext uri="{FF2B5EF4-FFF2-40B4-BE49-F238E27FC236}">
                <a16:creationId xmlns:a16="http://schemas.microsoft.com/office/drawing/2014/main" id="{38F7B138-E5E7-4270-A63F-C8F84D1F1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295" y="1704495"/>
            <a:ext cx="3785936" cy="31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32A9-771F-4ED1-BB40-594ECA4C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GERBS Surface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A6BD-1BBC-4202-B9A3-240A7A4C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Similar to GERBS curves, uses local surfaces instead of curves.</a:t>
            </a:r>
            <a:endParaRPr lang="en-US" dirty="0"/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Needs two knot vectors and matrix of local surfaces.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Matrix of surfaces needs to be made iteratively.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Good result but not perfect.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Gerbs Curve Visualizer</vt:lpstr>
      <vt:lpstr>Project Description</vt:lpstr>
      <vt:lpstr>B-Spline</vt:lpstr>
      <vt:lpstr>Result</vt:lpstr>
      <vt:lpstr>Blending</vt:lpstr>
      <vt:lpstr>Result</vt:lpstr>
      <vt:lpstr>GERBS Curve</vt:lpstr>
      <vt:lpstr>Result</vt:lpstr>
      <vt:lpstr>GERBS Surface</vt:lpstr>
      <vt:lpstr>Result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275</cp:revision>
  <dcterms:created xsi:type="dcterms:W3CDTF">2013-07-15T20:26:40Z</dcterms:created>
  <dcterms:modified xsi:type="dcterms:W3CDTF">2018-12-16T19:42:26Z</dcterms:modified>
</cp:coreProperties>
</file>