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5D4FC-3EFF-82FA-2436-17A3F98CBFA7}" v="1" dt="2018-09-14T10:55:12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C8E4D-32B5-4389-997E-9F9C65E7638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744428-FF97-4CF9-B93E-6D3AB2599A6A}">
      <dgm:prSet/>
      <dgm:spPr/>
      <dgm:t>
        <a:bodyPr/>
        <a:lstStyle/>
        <a:p>
          <a:r>
            <a:rPr lang="en-US"/>
            <a:t>If they crash, both get punished by 200 points.</a:t>
          </a:r>
        </a:p>
      </dgm:t>
    </dgm:pt>
    <dgm:pt modelId="{77C96719-49C1-4284-8F48-F13D76B37FD4}" type="parTrans" cxnId="{C8EE21CF-37F5-47BC-8280-7A80A7209C08}">
      <dgm:prSet/>
      <dgm:spPr/>
      <dgm:t>
        <a:bodyPr/>
        <a:lstStyle/>
        <a:p>
          <a:endParaRPr lang="en-US"/>
        </a:p>
      </dgm:t>
    </dgm:pt>
    <dgm:pt modelId="{6FF692F7-554F-4F9D-9ED8-E46FDC9969E4}" type="sibTrans" cxnId="{C8EE21CF-37F5-47BC-8280-7A80A7209C0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DEC6634-4549-4880-9BDD-FF242D44F030}">
      <dgm:prSet/>
      <dgm:spPr/>
      <dgm:t>
        <a:bodyPr/>
        <a:lstStyle/>
        <a:p>
          <a:r>
            <a:rPr lang="en-US"/>
            <a:t>If one waits he gets punished by 10 points.</a:t>
          </a:r>
        </a:p>
      </dgm:t>
    </dgm:pt>
    <dgm:pt modelId="{CC7AE673-3D1B-44BB-896C-4B038AD3C4EF}" type="parTrans" cxnId="{17DAB67E-B220-461F-91A2-B3F6206CD606}">
      <dgm:prSet/>
      <dgm:spPr/>
      <dgm:t>
        <a:bodyPr/>
        <a:lstStyle/>
        <a:p>
          <a:endParaRPr lang="en-US"/>
        </a:p>
      </dgm:t>
    </dgm:pt>
    <dgm:pt modelId="{EFBB7DBD-55BA-4684-ABB9-190A5EDCF244}" type="sibTrans" cxnId="{17DAB67E-B220-461F-91A2-B3F6206CD6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998836-54AD-4956-B8EC-BE63745B7B7D}">
      <dgm:prSet/>
      <dgm:spPr/>
      <dgm:t>
        <a:bodyPr/>
        <a:lstStyle/>
        <a:p>
          <a:r>
            <a:rPr lang="en-US"/>
            <a:t>If one crosses the bridge, he gets rewarded by 100 points.</a:t>
          </a:r>
        </a:p>
      </dgm:t>
    </dgm:pt>
    <dgm:pt modelId="{4E303753-3806-43B9-9C6C-47EB6567B572}" type="parTrans" cxnId="{E6C636AA-B99B-4F0E-951C-A7F1CC47CFA4}">
      <dgm:prSet/>
      <dgm:spPr/>
      <dgm:t>
        <a:bodyPr/>
        <a:lstStyle/>
        <a:p>
          <a:endParaRPr lang="en-US"/>
        </a:p>
      </dgm:t>
    </dgm:pt>
    <dgm:pt modelId="{A5CEA76D-41B9-4ABB-841C-58A254A9EF80}" type="sibTrans" cxnId="{E6C636AA-B99B-4F0E-951C-A7F1CC47CFA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9E795FF-69F7-46B6-807C-F4EC5F9A91F6}" type="pres">
      <dgm:prSet presAssocID="{5D6C8E4D-32B5-4389-997E-9F9C65E76385}" presName="Name0" presStyleCnt="0">
        <dgm:presLayoutVars>
          <dgm:animLvl val="lvl"/>
          <dgm:resizeHandles val="exact"/>
        </dgm:presLayoutVars>
      </dgm:prSet>
      <dgm:spPr/>
    </dgm:pt>
    <dgm:pt modelId="{3547B5CC-EB94-4C55-9786-05719F573105}" type="pres">
      <dgm:prSet presAssocID="{5C744428-FF97-4CF9-B93E-6D3AB2599A6A}" presName="compositeNode" presStyleCnt="0">
        <dgm:presLayoutVars>
          <dgm:bulletEnabled val="1"/>
        </dgm:presLayoutVars>
      </dgm:prSet>
      <dgm:spPr/>
    </dgm:pt>
    <dgm:pt modelId="{886CF740-271D-475B-AAFF-1FA4BFD52964}" type="pres">
      <dgm:prSet presAssocID="{5C744428-FF97-4CF9-B93E-6D3AB2599A6A}" presName="bgRect" presStyleLbl="alignNode1" presStyleIdx="0" presStyleCnt="3"/>
      <dgm:spPr/>
    </dgm:pt>
    <dgm:pt modelId="{C878361A-227D-4F2D-A17F-C40C06DB0B2D}" type="pres">
      <dgm:prSet presAssocID="{6FF692F7-554F-4F9D-9ED8-E46FDC9969E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5DDAA88-0FE7-4553-9239-3BBC8D181873}" type="pres">
      <dgm:prSet presAssocID="{5C744428-FF97-4CF9-B93E-6D3AB2599A6A}" presName="nodeRect" presStyleLbl="alignNode1" presStyleIdx="0" presStyleCnt="3">
        <dgm:presLayoutVars>
          <dgm:bulletEnabled val="1"/>
        </dgm:presLayoutVars>
      </dgm:prSet>
      <dgm:spPr/>
    </dgm:pt>
    <dgm:pt modelId="{EB587191-1515-4645-B365-41D060EDC552}" type="pres">
      <dgm:prSet presAssocID="{6FF692F7-554F-4F9D-9ED8-E46FDC9969E4}" presName="sibTrans" presStyleCnt="0"/>
      <dgm:spPr/>
    </dgm:pt>
    <dgm:pt modelId="{02E6E70C-2945-41FA-8913-25C7864F110C}" type="pres">
      <dgm:prSet presAssocID="{8DEC6634-4549-4880-9BDD-FF242D44F030}" presName="compositeNode" presStyleCnt="0">
        <dgm:presLayoutVars>
          <dgm:bulletEnabled val="1"/>
        </dgm:presLayoutVars>
      </dgm:prSet>
      <dgm:spPr/>
    </dgm:pt>
    <dgm:pt modelId="{C15BB83A-57F5-4325-B698-B2909E60961B}" type="pres">
      <dgm:prSet presAssocID="{8DEC6634-4549-4880-9BDD-FF242D44F030}" presName="bgRect" presStyleLbl="alignNode1" presStyleIdx="1" presStyleCnt="3"/>
      <dgm:spPr/>
    </dgm:pt>
    <dgm:pt modelId="{DCBCFD14-612E-44F7-B482-ED8A332C4B26}" type="pres">
      <dgm:prSet presAssocID="{EFBB7DBD-55BA-4684-ABB9-190A5EDCF24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05BFB73-C94F-4EC2-B170-AD2731FB5B64}" type="pres">
      <dgm:prSet presAssocID="{8DEC6634-4549-4880-9BDD-FF242D44F030}" presName="nodeRect" presStyleLbl="alignNode1" presStyleIdx="1" presStyleCnt="3">
        <dgm:presLayoutVars>
          <dgm:bulletEnabled val="1"/>
        </dgm:presLayoutVars>
      </dgm:prSet>
      <dgm:spPr/>
    </dgm:pt>
    <dgm:pt modelId="{3687C36F-0DE7-4D58-B93D-83CDE16E41AF}" type="pres">
      <dgm:prSet presAssocID="{EFBB7DBD-55BA-4684-ABB9-190A5EDCF244}" presName="sibTrans" presStyleCnt="0"/>
      <dgm:spPr/>
    </dgm:pt>
    <dgm:pt modelId="{71201F38-ECE0-4AC7-99DA-07576B2261C1}" type="pres">
      <dgm:prSet presAssocID="{3A998836-54AD-4956-B8EC-BE63745B7B7D}" presName="compositeNode" presStyleCnt="0">
        <dgm:presLayoutVars>
          <dgm:bulletEnabled val="1"/>
        </dgm:presLayoutVars>
      </dgm:prSet>
      <dgm:spPr/>
    </dgm:pt>
    <dgm:pt modelId="{FCE893AA-A884-4E25-973D-052C75B8E8F9}" type="pres">
      <dgm:prSet presAssocID="{3A998836-54AD-4956-B8EC-BE63745B7B7D}" presName="bgRect" presStyleLbl="alignNode1" presStyleIdx="2" presStyleCnt="3"/>
      <dgm:spPr/>
    </dgm:pt>
    <dgm:pt modelId="{A06FCECD-7C8C-4062-B8FC-FFEB803CD4F0}" type="pres">
      <dgm:prSet presAssocID="{A5CEA76D-41B9-4ABB-841C-58A254A9EF8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3A58EF-5CF6-4993-8BAC-5FD3832339BD}" type="pres">
      <dgm:prSet presAssocID="{3A998836-54AD-4956-B8EC-BE63745B7B7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573791A-55FB-4E65-9703-51B04783693C}" type="presOf" srcId="{A5CEA76D-41B9-4ABB-841C-58A254A9EF80}" destId="{A06FCECD-7C8C-4062-B8FC-FFEB803CD4F0}" srcOrd="0" destOrd="0" presId="urn:microsoft.com/office/officeart/2016/7/layout/LinearBlockProcessNumbered"/>
    <dgm:cxn modelId="{FAB2D95C-E5E6-4F7F-B3CB-4B6F3B483ED0}" type="presOf" srcId="{5C744428-FF97-4CF9-B93E-6D3AB2599A6A}" destId="{75DDAA88-0FE7-4553-9239-3BBC8D181873}" srcOrd="1" destOrd="0" presId="urn:microsoft.com/office/officeart/2016/7/layout/LinearBlockProcessNumbered"/>
    <dgm:cxn modelId="{F10AA548-B63B-4787-B39E-E2F275CB7EA7}" type="presOf" srcId="{6FF692F7-554F-4F9D-9ED8-E46FDC9969E4}" destId="{C878361A-227D-4F2D-A17F-C40C06DB0B2D}" srcOrd="0" destOrd="0" presId="urn:microsoft.com/office/officeart/2016/7/layout/LinearBlockProcessNumbered"/>
    <dgm:cxn modelId="{17DAB67E-B220-461F-91A2-B3F6206CD606}" srcId="{5D6C8E4D-32B5-4389-997E-9F9C65E76385}" destId="{8DEC6634-4549-4880-9BDD-FF242D44F030}" srcOrd="1" destOrd="0" parTransId="{CC7AE673-3D1B-44BB-896C-4B038AD3C4EF}" sibTransId="{EFBB7DBD-55BA-4684-ABB9-190A5EDCF244}"/>
    <dgm:cxn modelId="{9C6E2F94-3856-422D-9240-1211CFA3981E}" type="presOf" srcId="{8DEC6634-4549-4880-9BDD-FF242D44F030}" destId="{305BFB73-C94F-4EC2-B170-AD2731FB5B64}" srcOrd="1" destOrd="0" presId="urn:microsoft.com/office/officeart/2016/7/layout/LinearBlockProcessNumbered"/>
    <dgm:cxn modelId="{E6C636AA-B99B-4F0E-951C-A7F1CC47CFA4}" srcId="{5D6C8E4D-32B5-4389-997E-9F9C65E76385}" destId="{3A998836-54AD-4956-B8EC-BE63745B7B7D}" srcOrd="2" destOrd="0" parTransId="{4E303753-3806-43B9-9C6C-47EB6567B572}" sibTransId="{A5CEA76D-41B9-4ABB-841C-58A254A9EF80}"/>
    <dgm:cxn modelId="{2161E6AA-B16E-40DE-B572-FAB39D58E833}" type="presOf" srcId="{8DEC6634-4549-4880-9BDD-FF242D44F030}" destId="{C15BB83A-57F5-4325-B698-B2909E60961B}" srcOrd="0" destOrd="0" presId="urn:microsoft.com/office/officeart/2016/7/layout/LinearBlockProcessNumbered"/>
    <dgm:cxn modelId="{57AEE2AC-E573-4C67-BEEF-221B1482CBE6}" type="presOf" srcId="{5D6C8E4D-32B5-4389-997E-9F9C65E76385}" destId="{C9E795FF-69F7-46B6-807C-F4EC5F9A91F6}" srcOrd="0" destOrd="0" presId="urn:microsoft.com/office/officeart/2016/7/layout/LinearBlockProcessNumbered"/>
    <dgm:cxn modelId="{1E4701CC-6D14-4FB2-A4CB-C2C1A3C55FB1}" type="presOf" srcId="{5C744428-FF97-4CF9-B93E-6D3AB2599A6A}" destId="{886CF740-271D-475B-AAFF-1FA4BFD52964}" srcOrd="0" destOrd="0" presId="urn:microsoft.com/office/officeart/2016/7/layout/LinearBlockProcessNumbered"/>
    <dgm:cxn modelId="{C8EE21CF-37F5-47BC-8280-7A80A7209C08}" srcId="{5D6C8E4D-32B5-4389-997E-9F9C65E76385}" destId="{5C744428-FF97-4CF9-B93E-6D3AB2599A6A}" srcOrd="0" destOrd="0" parTransId="{77C96719-49C1-4284-8F48-F13D76B37FD4}" sibTransId="{6FF692F7-554F-4F9D-9ED8-E46FDC9969E4}"/>
    <dgm:cxn modelId="{EF42D0F1-364B-4AD6-A2BD-D2DB4931C028}" type="presOf" srcId="{EFBB7DBD-55BA-4684-ABB9-190A5EDCF244}" destId="{DCBCFD14-612E-44F7-B482-ED8A332C4B26}" srcOrd="0" destOrd="0" presId="urn:microsoft.com/office/officeart/2016/7/layout/LinearBlockProcessNumbered"/>
    <dgm:cxn modelId="{A110A8F2-D938-4362-A274-33614C7F9CB2}" type="presOf" srcId="{3A998836-54AD-4956-B8EC-BE63745B7B7D}" destId="{FCE893AA-A884-4E25-973D-052C75B8E8F9}" srcOrd="0" destOrd="0" presId="urn:microsoft.com/office/officeart/2016/7/layout/LinearBlockProcessNumbered"/>
    <dgm:cxn modelId="{E639FFF7-C767-40B0-8EAF-B7D9BABD906D}" type="presOf" srcId="{3A998836-54AD-4956-B8EC-BE63745B7B7D}" destId="{FF3A58EF-5CF6-4993-8BAC-5FD3832339BD}" srcOrd="1" destOrd="0" presId="urn:microsoft.com/office/officeart/2016/7/layout/LinearBlockProcessNumbered"/>
    <dgm:cxn modelId="{E0F8427A-F148-44E9-A839-C63D43CAE2C7}" type="presParOf" srcId="{C9E795FF-69F7-46B6-807C-F4EC5F9A91F6}" destId="{3547B5CC-EB94-4C55-9786-05719F573105}" srcOrd="0" destOrd="0" presId="urn:microsoft.com/office/officeart/2016/7/layout/LinearBlockProcessNumbered"/>
    <dgm:cxn modelId="{13B6A9C0-81B1-45FD-910E-3E92E2C07E7C}" type="presParOf" srcId="{3547B5CC-EB94-4C55-9786-05719F573105}" destId="{886CF740-271D-475B-AAFF-1FA4BFD52964}" srcOrd="0" destOrd="0" presId="urn:microsoft.com/office/officeart/2016/7/layout/LinearBlockProcessNumbered"/>
    <dgm:cxn modelId="{9F5F9F42-E5AD-4014-B401-1B27B351221B}" type="presParOf" srcId="{3547B5CC-EB94-4C55-9786-05719F573105}" destId="{C878361A-227D-4F2D-A17F-C40C06DB0B2D}" srcOrd="1" destOrd="0" presId="urn:microsoft.com/office/officeart/2016/7/layout/LinearBlockProcessNumbered"/>
    <dgm:cxn modelId="{EFC0EEA6-5A0C-47E5-A1D1-6C73BBAFA7DE}" type="presParOf" srcId="{3547B5CC-EB94-4C55-9786-05719F573105}" destId="{75DDAA88-0FE7-4553-9239-3BBC8D181873}" srcOrd="2" destOrd="0" presId="urn:microsoft.com/office/officeart/2016/7/layout/LinearBlockProcessNumbered"/>
    <dgm:cxn modelId="{7F4A4B35-3C76-4464-8AA2-5D219024F59E}" type="presParOf" srcId="{C9E795FF-69F7-46B6-807C-F4EC5F9A91F6}" destId="{EB587191-1515-4645-B365-41D060EDC552}" srcOrd="1" destOrd="0" presId="urn:microsoft.com/office/officeart/2016/7/layout/LinearBlockProcessNumbered"/>
    <dgm:cxn modelId="{469266DB-6A90-4324-A5B6-8481CE9AF974}" type="presParOf" srcId="{C9E795FF-69F7-46B6-807C-F4EC5F9A91F6}" destId="{02E6E70C-2945-41FA-8913-25C7864F110C}" srcOrd="2" destOrd="0" presId="urn:microsoft.com/office/officeart/2016/7/layout/LinearBlockProcessNumbered"/>
    <dgm:cxn modelId="{45956BCB-2C2C-4578-BED3-D056A8007D8D}" type="presParOf" srcId="{02E6E70C-2945-41FA-8913-25C7864F110C}" destId="{C15BB83A-57F5-4325-B698-B2909E60961B}" srcOrd="0" destOrd="0" presId="urn:microsoft.com/office/officeart/2016/7/layout/LinearBlockProcessNumbered"/>
    <dgm:cxn modelId="{59E89890-4144-4CC1-93A5-3E89895898B2}" type="presParOf" srcId="{02E6E70C-2945-41FA-8913-25C7864F110C}" destId="{DCBCFD14-612E-44F7-B482-ED8A332C4B26}" srcOrd="1" destOrd="0" presId="urn:microsoft.com/office/officeart/2016/7/layout/LinearBlockProcessNumbered"/>
    <dgm:cxn modelId="{4669E9EC-842C-4D01-A1F1-E196432E3F2B}" type="presParOf" srcId="{02E6E70C-2945-41FA-8913-25C7864F110C}" destId="{305BFB73-C94F-4EC2-B170-AD2731FB5B64}" srcOrd="2" destOrd="0" presId="urn:microsoft.com/office/officeart/2016/7/layout/LinearBlockProcessNumbered"/>
    <dgm:cxn modelId="{73F50A3D-51BE-4272-B7A5-629C5D16B7DD}" type="presParOf" srcId="{C9E795FF-69F7-46B6-807C-F4EC5F9A91F6}" destId="{3687C36F-0DE7-4D58-B93D-83CDE16E41AF}" srcOrd="3" destOrd="0" presId="urn:microsoft.com/office/officeart/2016/7/layout/LinearBlockProcessNumbered"/>
    <dgm:cxn modelId="{21B7F62E-32F7-4238-92FA-9F49923C3F14}" type="presParOf" srcId="{C9E795FF-69F7-46B6-807C-F4EC5F9A91F6}" destId="{71201F38-ECE0-4AC7-99DA-07576B2261C1}" srcOrd="4" destOrd="0" presId="urn:microsoft.com/office/officeart/2016/7/layout/LinearBlockProcessNumbered"/>
    <dgm:cxn modelId="{AF4FC19E-BCEC-4BB6-9557-78DF6FBCEB66}" type="presParOf" srcId="{71201F38-ECE0-4AC7-99DA-07576B2261C1}" destId="{FCE893AA-A884-4E25-973D-052C75B8E8F9}" srcOrd="0" destOrd="0" presId="urn:microsoft.com/office/officeart/2016/7/layout/LinearBlockProcessNumbered"/>
    <dgm:cxn modelId="{28D1E2B0-6636-499D-A261-2C33B5E7612B}" type="presParOf" srcId="{71201F38-ECE0-4AC7-99DA-07576B2261C1}" destId="{A06FCECD-7C8C-4062-B8FC-FFEB803CD4F0}" srcOrd="1" destOrd="0" presId="urn:microsoft.com/office/officeart/2016/7/layout/LinearBlockProcessNumbered"/>
    <dgm:cxn modelId="{8A382A23-EDAA-4983-83E1-6596EDDC09CA}" type="presParOf" srcId="{71201F38-ECE0-4AC7-99DA-07576B2261C1}" destId="{FF3A58EF-5CF6-4993-8BAC-5FD3832339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CF740-271D-475B-AAFF-1FA4BFD52964}">
      <dsp:nvSpPr>
        <dsp:cNvPr id="0" name=""/>
        <dsp:cNvSpPr/>
      </dsp:nvSpPr>
      <dsp:spPr>
        <a:xfrm>
          <a:off x="770" y="229223"/>
          <a:ext cx="3119193" cy="37430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they crash, both get punished by 200 points.</a:t>
          </a:r>
        </a:p>
      </dsp:txBody>
      <dsp:txXfrm>
        <a:off x="770" y="1726435"/>
        <a:ext cx="3119193" cy="2245819"/>
      </dsp:txXfrm>
    </dsp:sp>
    <dsp:sp modelId="{C878361A-227D-4F2D-A17F-C40C06DB0B2D}">
      <dsp:nvSpPr>
        <dsp:cNvPr id="0" name=""/>
        <dsp:cNvSpPr/>
      </dsp:nvSpPr>
      <dsp:spPr>
        <a:xfrm>
          <a:off x="770" y="229223"/>
          <a:ext cx="3119193" cy="149721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0" y="229223"/>
        <a:ext cx="3119193" cy="1497212"/>
      </dsp:txXfrm>
    </dsp:sp>
    <dsp:sp modelId="{C15BB83A-57F5-4325-B698-B2909E60961B}">
      <dsp:nvSpPr>
        <dsp:cNvPr id="0" name=""/>
        <dsp:cNvSpPr/>
      </dsp:nvSpPr>
      <dsp:spPr>
        <a:xfrm>
          <a:off x="3369498" y="229223"/>
          <a:ext cx="3119193" cy="3743031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9525" cap="flat" cmpd="sng" algn="ctr">
          <a:solidFill>
            <a:schemeClr val="accent5">
              <a:hueOff val="-9534578"/>
              <a:satOff val="2515"/>
              <a:lumOff val="1275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9534578"/>
              <a:satOff val="2515"/>
              <a:lumOff val="1275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one waits he gets punished by 10 points.</a:t>
          </a:r>
        </a:p>
      </dsp:txBody>
      <dsp:txXfrm>
        <a:off x="3369498" y="1726435"/>
        <a:ext cx="3119193" cy="2245819"/>
      </dsp:txXfrm>
    </dsp:sp>
    <dsp:sp modelId="{DCBCFD14-612E-44F7-B482-ED8A332C4B26}">
      <dsp:nvSpPr>
        <dsp:cNvPr id="0" name=""/>
        <dsp:cNvSpPr/>
      </dsp:nvSpPr>
      <dsp:spPr>
        <a:xfrm>
          <a:off x="3369498" y="229223"/>
          <a:ext cx="3119193" cy="149721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69498" y="229223"/>
        <a:ext cx="3119193" cy="1497212"/>
      </dsp:txXfrm>
    </dsp:sp>
    <dsp:sp modelId="{FCE893AA-A884-4E25-973D-052C75B8E8F9}">
      <dsp:nvSpPr>
        <dsp:cNvPr id="0" name=""/>
        <dsp:cNvSpPr/>
      </dsp:nvSpPr>
      <dsp:spPr>
        <a:xfrm>
          <a:off x="6738227" y="229223"/>
          <a:ext cx="3119193" cy="3743031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9525" cap="flat" cmpd="sng" algn="ctr">
          <a:solidFill>
            <a:schemeClr val="accent5">
              <a:hueOff val="-19069156"/>
              <a:satOff val="5029"/>
              <a:lumOff val="2549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If one crosses the bridge, he gets rewarded by 100 points.</a:t>
          </a:r>
        </a:p>
      </dsp:txBody>
      <dsp:txXfrm>
        <a:off x="6738227" y="1726435"/>
        <a:ext cx="3119193" cy="2245819"/>
      </dsp:txXfrm>
    </dsp:sp>
    <dsp:sp modelId="{A06FCECD-7C8C-4062-B8FC-FFEB803CD4F0}">
      <dsp:nvSpPr>
        <dsp:cNvPr id="0" name=""/>
        <dsp:cNvSpPr/>
      </dsp:nvSpPr>
      <dsp:spPr>
        <a:xfrm>
          <a:off x="6738227" y="229223"/>
          <a:ext cx="3119193" cy="149721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38227" y="229223"/>
        <a:ext cx="3119193" cy="149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34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3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8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65200"/>
            <a:ext cx="8676222" cy="3660019"/>
          </a:xfrm>
        </p:spPr>
        <p:txBody>
          <a:bodyPr anchor="ctr">
            <a:normAutofit/>
          </a:bodyPr>
          <a:lstStyle/>
          <a:p>
            <a:r>
              <a:rPr lang="en-US" sz="66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cs typeface="Calibri Light"/>
              </a:rPr>
              <a:t>Project Progress Presentation</a:t>
            </a:r>
            <a:endParaRPr lang="en-US" sz="660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5380489"/>
            <a:ext cx="8676222" cy="722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gradFill flip="none" rotWithShape="1">
                  <a:gsLst>
                    <a:gs pos="0">
                      <a:srgbClr val="FFFFFF"/>
                    </a:gs>
                    <a:gs pos="100000">
                      <a:srgbClr val="BFBFBF"/>
                    </a:gs>
                  </a:gsLst>
                  <a:lin ang="5400000" scaled="0"/>
                  <a:tileRect/>
                </a:gradFill>
                <a:cs typeface="Calibri"/>
              </a:rPr>
              <a:t>Status report for Project 1 in STE6246-2 Knowledge Based Systems</a:t>
            </a:r>
          </a:p>
          <a:p>
            <a:endParaRPr lang="en-US">
              <a:gradFill flip="none" rotWithShape="1"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5400000" scaled="0"/>
                <a:tileRect/>
              </a:gra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2DCE-DA7E-4871-B732-098DEEA1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 Description (Part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F743-AACA-4AE6-83D4-A124A799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Two self-driving cars meet at a narrow bridge.</a:t>
            </a:r>
          </a:p>
          <a:p>
            <a:r>
              <a:rPr lang="en-US" sz="2400">
                <a:solidFill>
                  <a:srgbClr val="FFFFFF"/>
                </a:solidFill>
              </a:rPr>
              <a:t>If they drive simultaneously they will crash.</a:t>
            </a:r>
          </a:p>
          <a:p>
            <a:r>
              <a:rPr lang="en-US" sz="2400">
                <a:solidFill>
                  <a:srgbClr val="FFFFFF"/>
                </a:solidFill>
              </a:rPr>
              <a:t>Need to find a social convention that will benefit them.</a:t>
            </a:r>
          </a:p>
          <a:p>
            <a:r>
              <a:rPr lang="en-US" sz="2400">
                <a:solidFill>
                  <a:srgbClr val="FFFFFF"/>
                </a:solidFill>
              </a:rPr>
              <a:t>Each one must pass the bridge.</a:t>
            </a:r>
          </a:p>
          <a:p>
            <a:r>
              <a:rPr lang="en-US" sz="2400">
                <a:solidFill>
                  <a:srgbClr val="FFFFFF"/>
                </a:solidFill>
              </a:rPr>
              <a:t>They don't know what the other did.</a:t>
            </a:r>
          </a:p>
          <a:p>
            <a:r>
              <a:rPr lang="en-US" sz="2400">
                <a:solidFill>
                  <a:srgbClr val="FFFFFF"/>
                </a:solidFill>
              </a:rPr>
              <a:t>They pass the bridge very often.</a:t>
            </a:r>
          </a:p>
        </p:txBody>
      </p:sp>
    </p:spTree>
    <p:extLst>
      <p:ext uri="{BB962C8B-B14F-4D97-AF65-F5344CB8AC3E}">
        <p14:creationId xmlns:p14="http://schemas.microsoft.com/office/powerpoint/2010/main" val="29611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FAF05-A7DC-4EE9-9677-6AB86557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chemeClr val="bg1">
                    <a:lumMod val="95000"/>
                  </a:schemeClr>
                </a:solidFill>
              </a:rPr>
              <a:t>Problem visualization (Part 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roblem visualized, shows bridge with one car at each end. Cars too far apart to see each other.">
            <a:extLst>
              <a:ext uri="{FF2B5EF4-FFF2-40B4-BE49-F238E27FC236}">
                <a16:creationId xmlns:a16="http://schemas.microsoft.com/office/drawing/2014/main" id="{1CA83259-50AA-48DB-92A3-05A301B1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272" y="-1603"/>
            <a:ext cx="9981345" cy="510860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12E318-8843-4FBA-9CB8-AC44622D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418D5-11A6-457F-8BCD-5160B33D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22F0-EDF1-4049-BE18-22522D93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92" y="321732"/>
            <a:ext cx="9733620" cy="878397"/>
          </a:xfrm>
          <a:noFill/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 Interpretation Of Rules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E5C3D-6980-43E1-B38A-365BF0E6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811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33A9-E142-4243-9414-38B5819D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92" y="1828800"/>
            <a:ext cx="973362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Each player is on opposite side of bridge.</a:t>
            </a:r>
            <a:endParaRPr lang="en-US"/>
          </a:p>
          <a:p>
            <a:r>
              <a:rPr lang="en-US" sz="2400">
                <a:solidFill>
                  <a:srgbClr val="FFFFFF"/>
                </a:solidFill>
              </a:rPr>
              <a:t>Needs to decide what to do blindly.</a:t>
            </a:r>
            <a:endParaRPr lang="en-US"/>
          </a:p>
          <a:p>
            <a:r>
              <a:rPr lang="en-US" sz="2400">
                <a:solidFill>
                  <a:srgbClr val="FFFFFF"/>
                </a:solidFill>
              </a:rPr>
              <a:t>Each decides at the same time.</a:t>
            </a:r>
            <a:endParaRPr lang="en-US"/>
          </a:p>
          <a:p>
            <a:r>
              <a:rPr lang="en-US" sz="2400">
                <a:solidFill>
                  <a:srgbClr val="FFFFFF"/>
                </a:solidFill>
              </a:rPr>
              <a:t>Goal is that both cross the bridge.</a:t>
            </a:r>
          </a:p>
          <a:p>
            <a:r>
              <a:rPr lang="en-US" sz="2400">
                <a:solidFill>
                  <a:srgbClr val="FFFFFF"/>
                </a:solidFill>
              </a:rPr>
              <a:t>Game ends when both have passed or crashed.</a:t>
            </a:r>
          </a:p>
          <a:p>
            <a:r>
              <a:rPr lang="en-US" sz="2400">
                <a:solidFill>
                  <a:srgbClr val="FFFFFF"/>
                </a:solidFill>
              </a:rPr>
              <a:t>After passing the bridge player is out of the game.</a:t>
            </a:r>
          </a:p>
          <a:p>
            <a:r>
              <a:rPr lang="en-US" sz="2400">
                <a:solidFill>
                  <a:srgbClr val="FFFFFF"/>
                </a:solidFill>
              </a:rPr>
              <a:t>Players play games continually.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83CF1-5273-433E-BEA4-85A5EE26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Rewards And Punishment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DBCECEA-6B2F-41BD-8168-0D07AB0C6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128204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2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86CF740-271D-475B-AAFF-1FA4BFD52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886CF740-271D-475B-AAFF-1FA4BFD529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878361A-227D-4F2D-A17F-C40C06DB0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C878361A-227D-4F2D-A17F-C40C06DB0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15BB83A-57F5-4325-B698-B2909E609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C15BB83A-57F5-4325-B698-B2909E609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CBCFD14-612E-44F7-B482-ED8A332C4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DCBCFD14-612E-44F7-B482-ED8A332C4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CE893AA-A884-4E25-973D-052C75B8E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FCE893AA-A884-4E25-973D-052C75B8E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06FCECD-7C8C-4062-B8FC-FFEB803CD4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graphicEl>
                                              <a:dgm id="{A06FCECD-7C8C-4062-B8FC-FFEB803CD4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5A1A-B868-40FC-BC0E-A70291F4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Zero intelligence agents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A51C6C-792A-4FF9-991A-493E1B5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0150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Behave randomly and learn nothing.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Overall decreasing score.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Sometimes gains score.</a:t>
            </a:r>
          </a:p>
        </p:txBody>
      </p:sp>
      <p:pic>
        <p:nvPicPr>
          <p:cNvPr id="11" name="Picture 12" descr="Scores for both zero intelligence agents after 1000 games. Score goes up and down but is always decreasing.">
            <a:extLst>
              <a:ext uri="{FF2B5EF4-FFF2-40B4-BE49-F238E27FC236}">
                <a16:creationId xmlns:a16="http://schemas.microsoft.com/office/drawing/2014/main" id="{6E305703-8C54-4FC2-AA11-B20AE1739F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950778"/>
            <a:ext cx="4807287" cy="3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5A1A-B868-40FC-BC0E-A70291F4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Learning agents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A51C6C-792A-4FF9-991A-493E1B54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01509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Use Q-Learning algorithm.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Overall increasing score.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Always converges on a beneficial policy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Not a balanced or fair solution.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Sometimes takes time to cooperate.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5" descr="Scores for both learning agents after 1000 games. Score goes up, though sometimes it takes about 200 to 300 games for them to cooperate.">
            <a:extLst>
              <a:ext uri="{FF2B5EF4-FFF2-40B4-BE49-F238E27FC236}">
                <a16:creationId xmlns:a16="http://schemas.microsoft.com/office/drawing/2014/main" id="{1254345F-CCC6-46C2-A390-9BBF1F98A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480" y="2324258"/>
            <a:ext cx="4480560" cy="3360420"/>
          </a:xfrm>
          <a:prstGeom prst="rect">
            <a:avLst/>
          </a:prstGeom>
        </p:spPr>
      </p:pic>
      <p:pic>
        <p:nvPicPr>
          <p:cNvPr id="7" name="Picture 7" descr="Scores for learning agents where it took them a while to cooperate. In the end after about 50 rounds they stopped crashing.">
            <a:extLst>
              <a:ext uri="{FF2B5EF4-FFF2-40B4-BE49-F238E27FC236}">
                <a16:creationId xmlns:a16="http://schemas.microsoft.com/office/drawing/2014/main" id="{2D4DF0CE-D223-45FF-BB8E-D22371BAD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32" y="2320089"/>
            <a:ext cx="4497804" cy="33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8A1-FFAD-4FEC-BA32-1D5A8B927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8153-97D3-4DC0-9490-45548EE12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Both players come to a social convention where the "alpha" player </a:t>
            </a:r>
            <a:r>
              <a:rPr lang="en-US"/>
              <a:t>always goes first. While the "beta" waits and then goes over the bridge.</a:t>
            </a:r>
          </a:p>
        </p:txBody>
      </p:sp>
    </p:spTree>
    <p:extLst>
      <p:ext uri="{BB962C8B-B14F-4D97-AF65-F5344CB8AC3E}">
        <p14:creationId xmlns:p14="http://schemas.microsoft.com/office/powerpoint/2010/main" val="31675722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Project Progress Presentation</vt:lpstr>
      <vt:lpstr>Problem Description (Part 1)</vt:lpstr>
      <vt:lpstr>Problem visualization (Part 1)</vt:lpstr>
      <vt:lpstr>My Interpretation Of Rules</vt:lpstr>
      <vt:lpstr>Rewards And Punishment</vt:lpstr>
      <vt:lpstr>Zero intelligence agents</vt:lpstr>
      <vt:lpstr>Learning agents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86</cp:revision>
  <dcterms:created xsi:type="dcterms:W3CDTF">2013-07-15T20:26:40Z</dcterms:created>
  <dcterms:modified xsi:type="dcterms:W3CDTF">2018-09-14T14:21:56Z</dcterms:modified>
</cp:coreProperties>
</file>