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3810000" y="1638780"/>
            <a:ext cx="4572000" cy="1110713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Milestone2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418513" y="3056753"/>
            <a:ext cx="5354973" cy="1901141"/>
          </a:xfrm>
          <a:prstGeom prst="rect">
            <a:avLst/>
          </a:prstGeom>
        </p:spPr>
        <p:txBody>
          <a:bodyPr/>
          <a:lstStyle/>
          <a:p>
            <a:pPr>
              <a:defRPr sz="2800" b="1"/>
            </a:pPr>
            <a:r>
              <a:t>Group 3</a:t>
            </a:r>
          </a:p>
          <a:p>
            <a:r>
              <a:t>Varit Rungbanapan 6288039 </a:t>
            </a:r>
          </a:p>
          <a:p>
            <a:r>
              <a:t>Waipop Permpornskul 6288104</a:t>
            </a:r>
          </a:p>
          <a:p>
            <a:r>
              <a:t>Rungrawee Akkarapattanakoon 6288115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740272" y="544659"/>
            <a:ext cx="10515601" cy="1325564"/>
          </a:xfrm>
          <a:prstGeom prst="rect">
            <a:avLst/>
          </a:prstGeom>
        </p:spPr>
        <p:txBody>
          <a:bodyPr/>
          <a:lstStyle>
            <a:lvl1pPr algn="ctr" defTabSz="621791">
              <a:defRPr sz="2992"/>
            </a:lvl1pPr>
          </a:lstStyle>
          <a:p>
            <a:r>
              <a:t>Using the Random Forest method for model creating and Print the Accuracy in different Min_Sample_leaf node used.</a:t>
            </a:r>
          </a:p>
        </p:txBody>
      </p:sp>
      <p:pic>
        <p:nvPicPr>
          <p:cNvPr id="126" name="Picture 6" descr="Picture 6"/>
          <p:cNvPicPr>
            <a:picLocks noChangeAspect="1"/>
          </p:cNvPicPr>
          <p:nvPr/>
        </p:nvPicPr>
        <p:blipFill>
          <a:blip r:embed="rId2"/>
          <a:srcRect t="57087" b="5249"/>
          <a:stretch>
            <a:fillRect/>
          </a:stretch>
        </p:blipFill>
        <p:spPr>
          <a:xfrm>
            <a:off x="457135" y="2545556"/>
            <a:ext cx="7556477" cy="1766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63" y="2488691"/>
            <a:ext cx="4482179" cy="3443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551400" y="406368"/>
            <a:ext cx="11089197" cy="1325563"/>
          </a:xfrm>
          <a:prstGeom prst="rect">
            <a:avLst/>
          </a:prstGeom>
        </p:spPr>
        <p:txBody>
          <a:bodyPr/>
          <a:lstStyle/>
          <a:p>
            <a:r>
              <a:t>The Graph between Training and Validation Set In different Min_Sample_Leaf Node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64" y="2013012"/>
            <a:ext cx="4808868" cy="3976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lected the most appropriated Min_sample_leaf node for the model"/>
          <p:cNvSpPr txBox="1">
            <a:spLocks noGrp="1"/>
          </p:cNvSpPr>
          <p:nvPr>
            <p:ph type="ctrTitle"/>
          </p:nvPr>
        </p:nvSpPr>
        <p:spPr>
          <a:xfrm>
            <a:off x="1246538" y="428708"/>
            <a:ext cx="8890032" cy="130169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defRPr sz="4464"/>
            </a:lvl1pPr>
          </a:lstStyle>
          <a:p>
            <a:r>
              <a:t>Selected the most appropriated Min_sample_leaf node for the model</a:t>
            </a:r>
          </a:p>
        </p:txBody>
      </p:sp>
      <p:sp>
        <p:nvSpPr>
          <p:cNvPr id="134" name="Double-click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5" name="Screen Shot 2565-03-27 at 21.18.16.png" descr="Screen Shot 2565-03-27 at 21.18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01" y="2162446"/>
            <a:ext cx="10175217" cy="1007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re are many factors that we can adjust for the better model, and we have plan to do it in the future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4920"/>
            </a:lvl1pPr>
          </a:lstStyle>
          <a:p>
            <a:r>
              <a:t>There are many factors that we can adjust for the better model, and we have plan to do it in the future…</a:t>
            </a:r>
          </a:p>
        </p:txBody>
      </p:sp>
      <p:sp>
        <p:nvSpPr>
          <p:cNvPr id="138" name="Double-click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Score of Training and Validation Set</a:t>
            </a:r>
          </a:p>
        </p:txBody>
      </p:sp>
      <p:sp>
        <p:nvSpPr>
          <p:cNvPr id="14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00" y="1755738"/>
            <a:ext cx="6384172" cy="187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0" y="3697990"/>
            <a:ext cx="3176246" cy="2742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85" y="3798239"/>
            <a:ext cx="3472937" cy="254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Score of Test Set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6" y="2882245"/>
            <a:ext cx="6961907" cy="223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Examples of Model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62" y="1655733"/>
            <a:ext cx="8542354" cy="170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40" y="3332362"/>
            <a:ext cx="7525318" cy="2648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561" y="5911827"/>
            <a:ext cx="5180953" cy="59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at we are going to in the net task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are we</a:t>
            </a:r>
            <a:r>
              <a:rPr dirty="0"/>
              <a:t> going to in the ne</a:t>
            </a:r>
            <a:r>
              <a:rPr lang="en-US" dirty="0"/>
              <a:t>x</a:t>
            </a:r>
            <a:r>
              <a:rPr dirty="0"/>
              <a:t>t tasks?</a:t>
            </a:r>
          </a:p>
        </p:txBody>
      </p:sp>
      <p:sp>
        <p:nvSpPr>
          <p:cNvPr id="157" name="Completely dealing with the null value with appropriated metho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Completely dealing with the null value with appropriated method</a:t>
            </a:r>
          </a:p>
          <a:p>
            <a:r>
              <a:t>Create the useful model (Instead of simple prediction like iso_code)</a:t>
            </a:r>
          </a:p>
          <a:p>
            <a:r>
              <a:t>Try to create other kinds of model.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DataFrame for Training</a:t>
            </a:r>
          </a:p>
        </p:txBody>
      </p:sp>
      <p:pic>
        <p:nvPicPr>
          <p:cNvPr id="98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88" y="3078101"/>
            <a:ext cx="7685824" cy="701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Disclaimer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r>
              <a:rPr dirty="0"/>
              <a:t>Since data contain many null values, we were not sure how we should deal with it. We decided to fill null values with the </a:t>
            </a:r>
            <a:r>
              <a:rPr dirty="0" err="1"/>
              <a:t>ffill</a:t>
            </a:r>
            <a:r>
              <a:rPr dirty="0"/>
              <a:t> method and </a:t>
            </a:r>
            <a:r>
              <a:rPr lang="en-US" dirty="0"/>
              <a:t>KNN/</a:t>
            </a:r>
            <a:r>
              <a:rPr dirty="0"/>
              <a:t>mean.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Fill null value with ffill method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55" y="1982329"/>
            <a:ext cx="6914287" cy="1533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89" y="3650600"/>
            <a:ext cx="2447620" cy="230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Details of Missing Data</a:t>
            </a:r>
          </a:p>
        </p:txBody>
      </p:sp>
      <p:sp>
        <p:nvSpPr>
          <p:cNvPr id="10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57" y="1690688"/>
            <a:ext cx="4514287" cy="4619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Fill null value with mean</a:t>
            </a:r>
          </a:p>
        </p:txBody>
      </p:sp>
      <p:sp>
        <p:nvSpPr>
          <p:cNvPr id="11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1" y="1690688"/>
            <a:ext cx="9438097" cy="216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04" y="3767311"/>
            <a:ext cx="3676191" cy="28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5E5F-EF43-4DA9-99E0-047BAE503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17FBC1-638D-4DF6-A5B1-74D89F359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Fill null value </a:t>
            </a:r>
            <a:r>
              <a:rPr lang="en-US" dirty="0"/>
              <a:t>using</a:t>
            </a:r>
            <a:r>
              <a:rPr dirty="0"/>
              <a:t> </a:t>
            </a:r>
            <a:r>
              <a:rPr lang="en-US" dirty="0"/>
              <a:t>KNN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2F9C6-C4A1-49F2-8B89-D76227AF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89" y="1825625"/>
            <a:ext cx="6887536" cy="86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873D2-ED24-43B4-AC41-13253A50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99" y="2827458"/>
            <a:ext cx="7278116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F990B-BA43-464E-96E5-B96E098F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56" y="3429000"/>
            <a:ext cx="8359210" cy="334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71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First 100 data of model_df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23" y="2001080"/>
            <a:ext cx="9580953" cy="347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Start The simple Model Creating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22007" y="1915392"/>
            <a:ext cx="10515601" cy="435133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2"/>
          <a:srcRect t="129" b="65574"/>
          <a:stretch>
            <a:fillRect/>
          </a:stretch>
        </p:blipFill>
        <p:spPr>
          <a:xfrm>
            <a:off x="2317909" y="1904808"/>
            <a:ext cx="7556477" cy="1608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DAE3F3">
          <a:alpha val="30000"/>
        </a:srgbClr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211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Milestone2</vt:lpstr>
      <vt:lpstr>DataFrame for Training</vt:lpstr>
      <vt:lpstr>Disclaimer</vt:lpstr>
      <vt:lpstr>Fill null value with ffill method</vt:lpstr>
      <vt:lpstr>Details of Missing Data</vt:lpstr>
      <vt:lpstr>Fill null value with mean</vt:lpstr>
      <vt:lpstr>Fill null value using KNN</vt:lpstr>
      <vt:lpstr>First 100 data of model_df</vt:lpstr>
      <vt:lpstr>Start The simple Model Creating</vt:lpstr>
      <vt:lpstr>Using the Random Forest method for model creating and Print the Accuracy in different Min_Sample_leaf node used.</vt:lpstr>
      <vt:lpstr>The Graph between Training and Validation Set In different Min_Sample_Leaf Node</vt:lpstr>
      <vt:lpstr>Selected the most appropriated Min_sample_leaf node for the model</vt:lpstr>
      <vt:lpstr>There are many factors that we can adjust for the better model, and we have plan to do it in the future…</vt:lpstr>
      <vt:lpstr>Score of Training and Validation Set</vt:lpstr>
      <vt:lpstr>Score of Test Set</vt:lpstr>
      <vt:lpstr>Examples of Model</vt:lpstr>
      <vt:lpstr>What are we going to in the next tasks?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Milestone2</dc:title>
  <cp:lastModifiedBy>WAIPOP PERMPORNSKUL</cp:lastModifiedBy>
  <cp:revision>4</cp:revision>
  <dcterms:modified xsi:type="dcterms:W3CDTF">2022-03-28T05:58:27Z</dcterms:modified>
</cp:coreProperties>
</file>