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DM Serif Display" panose="020B0604020202020204" charset="0"/>
      <p:regular r:id="rId16"/>
    </p:embeddedFont>
    <p:embeddedFont>
      <p:font typeface="Open Sans" panose="020B0604020202020204" charset="0"/>
      <p:regular r:id="rId17"/>
    </p:embeddedFont>
    <p:embeddedFont>
      <p:font typeface="Open Sans Light" panose="020B0604020202020204" charset="0"/>
      <p:regular r:id="rId18"/>
    </p:embeddedFont>
    <p:embeddedFont>
      <p:font typeface="Crimson Roman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rimson Roman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42761"/>
            <a:ext cx="13683384" cy="2428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9"/>
              </a:lnSpc>
            </a:pPr>
            <a:r>
              <a:rPr lang="en-US" sz="9999" spc="-199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 - Commercial Application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7945" y="7271740"/>
            <a:ext cx="13683384" cy="55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8669021"/>
            <a:ext cx="13683384" cy="370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1"/>
              </a:lnSpc>
            </a:pPr>
            <a:r>
              <a:rPr lang="en-US" sz="2014" spc="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CT206H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194412"/>
            <a:ext cx="1368338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Tho University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028700" y="8534804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28700" y="92583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028700" y="182958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156258" y="5643281"/>
            <a:ext cx="8428344" cy="5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2"/>
              </a:lnSpc>
            </a:pPr>
            <a:r>
              <a:rPr lang="en-US" sz="3024" b="1">
                <a:solidFill>
                  <a:srgbClr val="000000"/>
                </a:solidFill>
                <a:latin typeface="Crimson Roman Bold"/>
                <a:ea typeface="Crimson Roman Bold"/>
                <a:cs typeface="Crimson Roman Bold"/>
                <a:sym typeface="Crimson Roman Bold"/>
              </a:rPr>
              <a:t>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" y="6266468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rimson Roman" panose="020B0604020202020204" charset="0"/>
              </a:rPr>
              <a:t>Dương Đông Quang B2206007</a:t>
            </a:r>
          </a:p>
          <a:p>
            <a:r>
              <a:rPr lang="en-US" sz="3000" dirty="0" smtClean="0">
                <a:latin typeface="Crimson Roman" panose="020B0604020202020204" charset="0"/>
              </a:rPr>
              <a:t>Lê Hữu Lâm Thư B2206018</a:t>
            </a:r>
            <a:endParaRPr lang="en-US" sz="3000" dirty="0">
              <a:latin typeface="Crimson Roman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Dashboard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316781" y="2638801"/>
            <a:ext cx="13992767" cy="7404632"/>
          </a:xfrm>
          <a:custGeom>
            <a:avLst/>
            <a:gdLst/>
            <a:ahLst/>
            <a:cxnLst/>
            <a:rect l="l" t="t" r="r" b="b"/>
            <a:pathLst>
              <a:path w="13992767" h="7404632">
                <a:moveTo>
                  <a:pt x="0" y="0"/>
                </a:moveTo>
                <a:lnTo>
                  <a:pt x="13992767" y="0"/>
                </a:lnTo>
                <a:lnTo>
                  <a:pt x="13992767" y="7404632"/>
                </a:lnTo>
                <a:lnTo>
                  <a:pt x="0" y="7404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833" b="-881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Inventory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856843" y="2638801"/>
            <a:ext cx="13029625" cy="7475747"/>
          </a:xfrm>
          <a:custGeom>
            <a:avLst/>
            <a:gdLst/>
            <a:ahLst/>
            <a:cxnLst/>
            <a:rect l="l" t="t" r="r" b="b"/>
            <a:pathLst>
              <a:path w="13029625" h="7475747">
                <a:moveTo>
                  <a:pt x="0" y="0"/>
                </a:moveTo>
                <a:lnTo>
                  <a:pt x="13029625" y="0"/>
                </a:lnTo>
                <a:lnTo>
                  <a:pt x="13029625" y="7475747"/>
                </a:lnTo>
                <a:lnTo>
                  <a:pt x="0" y="7475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Menu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860794" y="2638801"/>
            <a:ext cx="12870616" cy="7377717"/>
          </a:xfrm>
          <a:custGeom>
            <a:avLst/>
            <a:gdLst/>
            <a:ahLst/>
            <a:cxnLst/>
            <a:rect l="l" t="t" r="r" b="b"/>
            <a:pathLst>
              <a:path w="12870616" h="7377717">
                <a:moveTo>
                  <a:pt x="0" y="0"/>
                </a:moveTo>
                <a:lnTo>
                  <a:pt x="12870616" y="0"/>
                </a:lnTo>
                <a:lnTo>
                  <a:pt x="12870616" y="7377717"/>
                </a:lnTo>
                <a:lnTo>
                  <a:pt x="0" y="737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Customers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401201" y="2583352"/>
            <a:ext cx="13485599" cy="7703648"/>
          </a:xfrm>
          <a:custGeom>
            <a:avLst/>
            <a:gdLst/>
            <a:ahLst/>
            <a:cxnLst/>
            <a:rect l="l" t="t" r="r" b="b"/>
            <a:pathLst>
              <a:path w="13485599" h="7703648">
                <a:moveTo>
                  <a:pt x="0" y="0"/>
                </a:moveTo>
                <a:lnTo>
                  <a:pt x="13485598" y="0"/>
                </a:lnTo>
                <a:lnTo>
                  <a:pt x="13485598" y="7703648"/>
                </a:lnTo>
                <a:lnTo>
                  <a:pt x="0" y="7703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4741" y="4470400"/>
            <a:ext cx="14698517" cy="143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</a:pPr>
            <a:r>
              <a:rPr lang="en-US" sz="10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Thanks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29347"/>
            <a:ext cx="11515178" cy="105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2"/>
              </a:lnSpc>
            </a:pPr>
            <a:r>
              <a:rPr lang="en-US" sz="72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Work breakdown structure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10815407" y="2814407"/>
            <a:ext cx="10287000" cy="465818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4" name="AutoShape 4"/>
          <p:cNvSpPr/>
          <p:nvPr/>
        </p:nvSpPr>
        <p:spPr>
          <a:xfrm>
            <a:off x="1028700" y="3735494"/>
            <a:ext cx="1151517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5482021"/>
            <a:ext cx="4236949" cy="21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Thiết kế database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Lập trình hàm, thủ tục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Thiết kế giao diện người dùng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91827"/>
            <a:ext cx="423694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Lê Hữu Lâm Thư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95334" y="5482021"/>
            <a:ext cx="4236949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Thiết kế, mô tả, lập trình chức năng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Lập trình xử lí logic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Thiết kế giao diện đăng nhập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08566" y="4091827"/>
            <a:ext cx="4723716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Dương Đông Quang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042879" y="1301303"/>
            <a:ext cx="1420224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Database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28700" y="2770055"/>
            <a:ext cx="16117883" cy="6488245"/>
          </a:xfrm>
          <a:custGeom>
            <a:avLst/>
            <a:gdLst/>
            <a:ahLst/>
            <a:cxnLst/>
            <a:rect l="l" t="t" r="r" b="b"/>
            <a:pathLst>
              <a:path w="16117883" h="6488245">
                <a:moveTo>
                  <a:pt x="0" y="0"/>
                </a:moveTo>
                <a:lnTo>
                  <a:pt x="16117883" y="0"/>
                </a:lnTo>
                <a:lnTo>
                  <a:pt x="16117883" y="6488245"/>
                </a:lnTo>
                <a:lnTo>
                  <a:pt x="0" y="648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4" b="-614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029991" y="1301303"/>
            <a:ext cx="8115300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Features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62100" y="2886075"/>
            <a:ext cx="13422789" cy="569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Sign up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Log in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Reset password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Sign out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Add product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Update product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Delete product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Order and pay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Function and Procedure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3145684"/>
            <a:ext cx="13422789" cy="428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phoneExisted()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passwordRight()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productIdExisted()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getNewIdCustomers()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smtClean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getNewIdOrder()</a:t>
            </a:r>
            <a:endParaRPr lang="en-US" sz="3999" dirty="0">
              <a:solidFill>
                <a:srgbClr val="000000"/>
              </a:solidFill>
              <a:latin typeface="Crimson Roman"/>
              <a:ea typeface="Crimson Roman"/>
              <a:cs typeface="Crimson Roman"/>
              <a:sym typeface="Crimson Roman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smtClean="0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updateProducts</a:t>
            </a:r>
            <a:endParaRPr lang="en-US" sz="3999" dirty="0">
              <a:solidFill>
                <a:srgbClr val="000000"/>
              </a:solidFill>
              <a:latin typeface="Crimson Roman"/>
              <a:ea typeface="Crimson Roman"/>
              <a:cs typeface="Crimson Roman"/>
              <a:sym typeface="Crimson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Interfaces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62100" y="2886075"/>
            <a:ext cx="13422789" cy="499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Sign up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Log in 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Reset password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Dashboard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Inventory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Menu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rimson Roman"/>
                <a:ea typeface="Crimson Roman"/>
                <a:cs typeface="Crimson Roman"/>
                <a:sym typeface="Crimson Roman"/>
              </a:rPr>
              <a:t>Customers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 In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4553783" y="2911722"/>
            <a:ext cx="9180434" cy="6572882"/>
          </a:xfrm>
          <a:custGeom>
            <a:avLst/>
            <a:gdLst/>
            <a:ahLst/>
            <a:cxnLst/>
            <a:rect l="l" t="t" r="r" b="b"/>
            <a:pathLst>
              <a:path w="9180434" h="6572882">
                <a:moveTo>
                  <a:pt x="0" y="0"/>
                </a:moveTo>
                <a:lnTo>
                  <a:pt x="9180434" y="0"/>
                </a:lnTo>
                <a:lnTo>
                  <a:pt x="9180434" y="6572881"/>
                </a:lnTo>
                <a:lnTo>
                  <a:pt x="0" y="657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Sign Up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4788020" y="3003937"/>
            <a:ext cx="8711960" cy="6254363"/>
          </a:xfrm>
          <a:custGeom>
            <a:avLst/>
            <a:gdLst/>
            <a:ahLst/>
            <a:cxnLst/>
            <a:rect l="l" t="t" r="r" b="b"/>
            <a:pathLst>
              <a:path w="8711960" h="6254363">
                <a:moveTo>
                  <a:pt x="0" y="0"/>
                </a:moveTo>
                <a:lnTo>
                  <a:pt x="8711960" y="0"/>
                </a:lnTo>
                <a:lnTo>
                  <a:pt x="8711960" y="6254363"/>
                </a:lnTo>
                <a:lnTo>
                  <a:pt x="0" y="6254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210169" y="1296541"/>
            <a:ext cx="9867662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5"/>
              </a:lnSpc>
            </a:pPr>
            <a:r>
              <a:rPr lang="en-US" sz="6500" spc="-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Reset Password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429251"/>
            <a:ext cx="1611788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4923786" y="3152155"/>
            <a:ext cx="8440429" cy="6106145"/>
          </a:xfrm>
          <a:custGeom>
            <a:avLst/>
            <a:gdLst/>
            <a:ahLst/>
            <a:cxnLst/>
            <a:rect l="l" t="t" r="r" b="b"/>
            <a:pathLst>
              <a:path w="8440429" h="6106145">
                <a:moveTo>
                  <a:pt x="0" y="0"/>
                </a:moveTo>
                <a:lnTo>
                  <a:pt x="8440428" y="0"/>
                </a:lnTo>
                <a:lnTo>
                  <a:pt x="8440428" y="6106145"/>
                </a:lnTo>
                <a:lnTo>
                  <a:pt x="0" y="610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122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DM Serif Display</vt:lpstr>
      <vt:lpstr>Arial</vt:lpstr>
      <vt:lpstr>Open Sans</vt:lpstr>
      <vt:lpstr>Open Sans Light</vt:lpstr>
      <vt:lpstr>Crimson Roman Bold</vt:lpstr>
      <vt:lpstr>Calibri</vt:lpstr>
      <vt:lpstr>Crimson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EE-commercial Application</dc:title>
  <cp:lastModifiedBy>ACER</cp:lastModifiedBy>
  <cp:revision>5</cp:revision>
  <dcterms:created xsi:type="dcterms:W3CDTF">2006-08-16T00:00:00Z</dcterms:created>
  <dcterms:modified xsi:type="dcterms:W3CDTF">2024-11-22T13:08:06Z</dcterms:modified>
  <dc:identifier>DAGXIPcHEWY</dc:identifier>
</cp:coreProperties>
</file>