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71" r:id="rId8"/>
    <p:sldId id="260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12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1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2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6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6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6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5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C265B1-AEAB-408F-AC64-19E907B8651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CD1F2F-143D-4175-898E-C8F6432D6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0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p%20cpp%20code.txt" TargetMode="External"/><Relationship Id="rId2" Type="http://schemas.openxmlformats.org/officeDocument/2006/relationships/hyperlink" Target="Map%20header%20code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C4F93-7A8D-4F17-AA8C-58CBC9FF4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Karnaugh Map Generator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32F3A-E75B-4AAC-A5CC-19AD707B9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20011689 </a:t>
            </a:r>
            <a:r>
              <a:rPr lang="ko-KR" altLang="en-US" dirty="0"/>
              <a:t>박민선</a:t>
            </a:r>
            <a:r>
              <a:rPr lang="en-US" altLang="ko-KR" dirty="0"/>
              <a:t>(Minsun Park)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4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51876-9AD8-4EC8-8470-E3E2851C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Karnaugh map 3 variables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499F8AA-B7C4-4D4E-8CDE-4848B1EB3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4" t="8366" r="15191" b="1988"/>
          <a:stretch/>
        </p:blipFill>
        <p:spPr>
          <a:xfrm>
            <a:off x="2231136" y="2273417"/>
            <a:ext cx="7729728" cy="4421878"/>
          </a:xfrm>
        </p:spPr>
      </p:pic>
    </p:spTree>
    <p:extLst>
      <p:ext uri="{BB962C8B-B14F-4D97-AF65-F5344CB8AC3E}">
        <p14:creationId xmlns:p14="http://schemas.microsoft.com/office/powerpoint/2010/main" val="64104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58646-3831-4C15-9490-517B2562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Karnaugh map 4 variables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19FEB6-CB09-4072-97FC-AD36A1448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31" t="3378" r="15187"/>
          <a:stretch/>
        </p:blipFill>
        <p:spPr>
          <a:xfrm>
            <a:off x="2231135" y="2516696"/>
            <a:ext cx="4092809" cy="339242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F73D23-890C-49E1-8DA3-3BE86C403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3" r="34091"/>
          <a:stretch/>
        </p:blipFill>
        <p:spPr>
          <a:xfrm>
            <a:off x="6224631" y="2516695"/>
            <a:ext cx="3736233" cy="33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B741D-E51D-46FB-9AE4-283B05F2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of product, product of sum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8ED94-384A-4500-A641-58A3746E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inputting all the values for each term, the program will ask whether it wants to generate the map in sum of product or product of sum</a:t>
            </a:r>
          </a:p>
          <a:p>
            <a:r>
              <a:rPr lang="en-US" altLang="ko-KR" dirty="0"/>
              <a:t>The input will be 1 or 0: 1 representing sum of product and 0 representing product of sum</a:t>
            </a:r>
          </a:p>
          <a:p>
            <a:r>
              <a:rPr lang="en-US" altLang="ko-KR" dirty="0"/>
              <a:t>If the input value is 1, the terms will be maintained, but if the value is 0, 1’s will change to 0’s and 0’s will change to 1’s</a:t>
            </a:r>
          </a:p>
          <a:p>
            <a:r>
              <a:rPr lang="en-US" altLang="ko-KR" dirty="0"/>
              <a:t>The don’t care value, X, will not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71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7B1D9-386B-4F12-8012-216AF070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of product, product of sum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65BBBC-36EB-4FEB-8697-FC1BA00D7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4" y="2405588"/>
            <a:ext cx="7729727" cy="4146214"/>
          </a:xfrm>
        </p:spPr>
      </p:pic>
    </p:spTree>
    <p:extLst>
      <p:ext uri="{BB962C8B-B14F-4D97-AF65-F5344CB8AC3E}">
        <p14:creationId xmlns:p14="http://schemas.microsoft.com/office/powerpoint/2010/main" val="135679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4A56-7F66-4191-BDCA-A793711D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Karnaugh map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D541B0-16DF-45DF-A28F-132E431CA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5"/>
                <a:ext cx="7729728" cy="403592"/>
              </a:xfrm>
            </p:spPr>
            <p:txBody>
              <a:bodyPr/>
              <a:lstStyle/>
              <a:p>
                <a:r>
                  <a:rPr lang="en-US" altLang="ko-KR" dirty="0"/>
                  <a:t>Ex1: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ko-KR" dirty="0"/>
                  <a:t> in sum of product form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D541B0-16DF-45DF-A28F-132E431CA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5"/>
                <a:ext cx="7729728" cy="403592"/>
              </a:xfrm>
              <a:blipFill>
                <a:blip r:embed="rId2"/>
                <a:stretch>
                  <a:fillRect l="-473" t="-9091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E244B6D-85D6-4F00-81B0-4B5EC4E3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21" y="3041636"/>
            <a:ext cx="7160957" cy="37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2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ADA15-CA1B-461E-A36C-369768C6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Karnaugh map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766300-808D-4668-80E8-56F045836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5"/>
                <a:ext cx="7729728" cy="390382"/>
              </a:xfrm>
            </p:spPr>
            <p:txBody>
              <a:bodyPr/>
              <a:lstStyle/>
              <a:p>
                <a:r>
                  <a:rPr lang="en-US" altLang="ko-KR" dirty="0"/>
                  <a:t>Ex2: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2, 3, 5, 7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(0, 1, 4)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 product of sum form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766300-808D-4668-80E8-56F045836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5"/>
                <a:ext cx="7729728" cy="390382"/>
              </a:xfrm>
              <a:blipFill>
                <a:blip r:embed="rId2"/>
                <a:stretch>
                  <a:fillRect l="-473" t="-937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383EAA0-804D-46DB-A309-98F7EB85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34" y="3028427"/>
            <a:ext cx="7013532" cy="36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1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1F1C-AC40-46E5-B90E-DA575B63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Karnaugh map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E1FAB-6B88-42A7-ADCC-AFB777E4B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667218"/>
              </a:xfrm>
            </p:spPr>
            <p:txBody>
              <a:bodyPr/>
              <a:lstStyle/>
              <a:p>
                <a:r>
                  <a:rPr lang="en-US" altLang="ko-KR" dirty="0"/>
                  <a:t>Ex3: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0, 4, 5, 7, 9, 10, 11, 15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(3, 8, 12, 13)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 product of sum form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E1FAB-6B88-42A7-ADCC-AFB777E4B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667218"/>
              </a:xfrm>
              <a:blipFill>
                <a:blip r:embed="rId2"/>
                <a:stretch>
                  <a:fillRect l="-473" t="-5505" b="-11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BE990CA-7A0C-420D-A67B-FD65629A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50" y="3305262"/>
            <a:ext cx="6698699" cy="35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D0AC8-1BD2-4BAB-90FA-00A663A51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 for watching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CD8BC3-ED4B-4013-B882-38893820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065034"/>
          </a:xfrm>
        </p:spPr>
        <p:txBody>
          <a:bodyPr>
            <a:normAutofit/>
          </a:bodyPr>
          <a:lstStyle/>
          <a:p>
            <a:r>
              <a:rPr lang="en-US" altLang="ko-KR" dirty="0"/>
              <a:t>The codes are in the same folder as the ppt file</a:t>
            </a:r>
          </a:p>
          <a:p>
            <a:r>
              <a:rPr lang="en-US" altLang="ko-KR" dirty="0"/>
              <a:t>They are also below, check hyperlink</a:t>
            </a:r>
          </a:p>
          <a:p>
            <a:r>
              <a:rPr lang="en-US" altLang="ko-KR" dirty="0" err="1">
                <a:solidFill>
                  <a:schemeClr val="tx2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Map.h</a:t>
            </a:r>
            <a:r>
              <a:rPr lang="en-US" altLang="ko-KR" dirty="0">
                <a:solidFill>
                  <a:schemeClr val="tx2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code.txt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Map.cpp code.txt</a:t>
            </a:r>
            <a:endParaRPr lang="en-US" altLang="ko-K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D5394-9C67-4DA3-B6A6-A2E30E90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F2A5-6F0A-4590-A768-B1E48335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Preconditions and Restrictions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Setting Values for Each Terms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Setting Karnaugh Map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Sum of Product, Product of Sum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Karnaugh Map Result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57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36F1E-CF63-48E7-9E39-39CB518C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2934B-1EC9-4515-B8D7-564DF8D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188720"/>
          </a:xfrm>
        </p:spPr>
        <p:txBody>
          <a:bodyPr/>
          <a:lstStyle/>
          <a:p>
            <a:r>
              <a:rPr lang="en-US" altLang="ko-KR" dirty="0"/>
              <a:t>I chose this topic because I had a lot of difficulty whenever I was building a Karnaugh map for digital logic design class</a:t>
            </a:r>
          </a:p>
          <a:p>
            <a:r>
              <a:rPr lang="en-US" altLang="ko-KR" dirty="0"/>
              <a:t>Thus I decided to make a Karnaugh map generator to solve this problem</a:t>
            </a:r>
          </a:p>
          <a:p>
            <a:endParaRPr lang="ko-KR" altLang="en-US" dirty="0"/>
          </a:p>
        </p:txBody>
      </p:sp>
      <p:pic>
        <p:nvPicPr>
          <p:cNvPr id="1028" name="Picture 4" descr="Karnaugh Maps">
            <a:extLst>
              <a:ext uri="{FF2B5EF4-FFF2-40B4-BE49-F238E27FC236}">
                <a16:creationId xmlns:a16="http://schemas.microsoft.com/office/drawing/2014/main" id="{C0FD361A-84AF-4DE0-A817-7A6B4D2E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4508122"/>
            <a:ext cx="3248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ABF6D7B-59D1-44EB-98EA-9E30CB41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705" y="3826765"/>
            <a:ext cx="2812159" cy="28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7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D12E3-25AA-4BB4-9F90-1F9F87A8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Preconditions and restrictions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C949-EBD5-4813-822D-225A07FA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900400"/>
          </a:xfrm>
        </p:spPr>
        <p:txBody>
          <a:bodyPr/>
          <a:lstStyle/>
          <a:p>
            <a:r>
              <a:rPr lang="en-US" altLang="ko-KR" dirty="0"/>
              <a:t>It can accept only between 2 and 4 variables</a:t>
            </a:r>
          </a:p>
          <a:p>
            <a:r>
              <a:rPr lang="en-US" altLang="ko-KR" dirty="0"/>
              <a:t>It cannot generate an equation based on the given information, so it will generate only the chart</a:t>
            </a:r>
          </a:p>
          <a:p>
            <a:r>
              <a:rPr lang="en-US" altLang="ko-KR" dirty="0"/>
              <a:t>Not only it can set 1 and 0, but it can also set “don’t cares” as X</a:t>
            </a:r>
          </a:p>
          <a:p>
            <a:r>
              <a:rPr lang="en-US" altLang="ko-KR" dirty="0"/>
              <a:t>It can generate different maps in sum of product and product of sum</a:t>
            </a:r>
          </a:p>
        </p:txBody>
      </p:sp>
    </p:spTree>
    <p:extLst>
      <p:ext uri="{BB962C8B-B14F-4D97-AF65-F5344CB8AC3E}">
        <p14:creationId xmlns:p14="http://schemas.microsoft.com/office/powerpoint/2010/main" val="106134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B07FA-F315-49D5-80DB-36FB288D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values for each terms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17379B-44B5-48B8-8780-312E3493F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155645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Input the number of variable, then put the values for each term, whether it is 0, 1, or X</a:t>
                </a:r>
              </a:p>
              <a:p>
                <a:r>
                  <a:rPr lang="en-US" altLang="ko-KR" dirty="0"/>
                  <a:t>I made arrays that represent the 1’s and X’s</a:t>
                </a:r>
              </a:p>
              <a:p>
                <a:r>
                  <a:rPr lang="en-US" altLang="ko-KR" dirty="0"/>
                  <a:t>Ex1: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17379B-44B5-48B8-8780-312E3493F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1556451"/>
              </a:xfrm>
              <a:blipFill>
                <a:blip r:embed="rId2"/>
                <a:stretch>
                  <a:fillRect l="-473" t="-2353" r="-1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82004FF-C8E4-43B7-A1BC-338636B4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47" y="4087288"/>
            <a:ext cx="5297905" cy="27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FBBA6-08BA-40AD-AF5F-049FEF3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values for each terms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BB57EC-BA67-4BFD-9E6B-5007C2273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5"/>
                <a:ext cx="7729728" cy="390381"/>
              </a:xfrm>
            </p:spPr>
            <p:txBody>
              <a:bodyPr/>
              <a:lstStyle/>
              <a:p>
                <a:r>
                  <a:rPr lang="en-US" altLang="ko-KR" dirty="0"/>
                  <a:t>Ex2: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2, 3, 5, 7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(0, 1, 4)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BB57EC-BA67-4BFD-9E6B-5007C2273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5"/>
                <a:ext cx="7729728" cy="390381"/>
              </a:xfrm>
              <a:blipFill>
                <a:blip r:embed="rId2"/>
                <a:stretch>
                  <a:fillRect l="-473" t="-937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4E461BB-51B6-4377-A71E-A8F4CBDD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55" y="3028426"/>
            <a:ext cx="7198090" cy="37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3C8F-D20F-4C97-AF3F-3EB96AB5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values for each terms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432D0E-E631-4002-BF76-5AFCD9A1C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5"/>
                <a:ext cx="7729728" cy="373604"/>
              </a:xfrm>
            </p:spPr>
            <p:txBody>
              <a:bodyPr/>
              <a:lstStyle/>
              <a:p>
                <a:r>
                  <a:rPr lang="en-US" altLang="ko-KR" b="0" dirty="0"/>
                  <a:t>Ex3: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0, 4, 5, 7, 9, 10, 11, 15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(3, 8, 12, 13)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432D0E-E631-4002-BF76-5AFCD9A1C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5"/>
                <a:ext cx="7729728" cy="373604"/>
              </a:xfrm>
              <a:blipFill>
                <a:blip r:embed="rId2"/>
                <a:stretch>
                  <a:fillRect l="-473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2906585-FEC4-4F3D-9CD3-CD104F08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15" y="3011649"/>
            <a:ext cx="7290369" cy="38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D8676-A9FA-46B5-B639-F8E88EA5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Karnaugh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1CAE85-75EA-420A-B994-1D986B08F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1705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Karnaugh map terms do not have a specific pattern, so I have decided to set individually for each terms</a:t>
                </a:r>
              </a:p>
              <a:p>
                <a:r>
                  <a:rPr lang="en-US" altLang="ko-KR" dirty="0"/>
                  <a:t>First I initialized each term as 0 and then changed them to whether 1 or X</a:t>
                </a:r>
              </a:p>
              <a:p>
                <a:r>
                  <a:rPr lang="en-US" altLang="ko-KR" dirty="0"/>
                  <a:t>Ex: Karnaugh Map with 4 variables</a:t>
                </a:r>
              </a:p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0, 4, 5, 7, 9, 10, 11, 15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(3, 8, 12, 13)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1CAE85-75EA-420A-B994-1D986B08F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1705532"/>
              </a:xfrm>
              <a:blipFill>
                <a:blip r:embed="rId2"/>
                <a:stretch>
                  <a:fillRect l="-394" t="-2857" b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카노 맵 - 위키백과, 우리 모두의 백과사전">
            <a:extLst>
              <a:ext uri="{FF2B5EF4-FFF2-40B4-BE49-F238E27FC236}">
                <a16:creationId xmlns:a16="http://schemas.microsoft.com/office/drawing/2014/main" id="{9C3ADB4A-7EA1-4196-ABC5-7B774C29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4637627"/>
            <a:ext cx="33337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7EE9060-AE91-4158-AA1A-B591CFC1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71" y="4374965"/>
            <a:ext cx="2349618" cy="234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4ECB94-C302-41B8-8E63-6FCCF54C252D}"/>
              </a:ext>
            </a:extLst>
          </p:cNvPr>
          <p:cNvSpPr txBox="1"/>
          <p:nvPr/>
        </p:nvSpPr>
        <p:spPr>
          <a:xfrm>
            <a:off x="7466201" y="4784986"/>
            <a:ext cx="1744911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	1	X	X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0	1	X	0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X	1	1	1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0	0	0	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70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7023D-409C-40E0-BC60-B289EF3D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Karnaugh map 2 variables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810E33-320B-423E-9261-3FF70861E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8" r="32928"/>
          <a:stretch/>
        </p:blipFill>
        <p:spPr>
          <a:xfrm>
            <a:off x="2226736" y="2231472"/>
            <a:ext cx="7734128" cy="4462943"/>
          </a:xfrm>
        </p:spPr>
      </p:pic>
    </p:spTree>
    <p:extLst>
      <p:ext uri="{BB962C8B-B14F-4D97-AF65-F5344CB8AC3E}">
        <p14:creationId xmlns:p14="http://schemas.microsoft.com/office/powerpoint/2010/main" val="339119925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1596</TotalTime>
  <Words>551</Words>
  <Application>Microsoft Office PowerPoint</Application>
  <PresentationFormat>와이드스크린</PresentationFormat>
  <Paragraphs>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Gill Sans MT</vt:lpstr>
      <vt:lpstr>소포</vt:lpstr>
      <vt:lpstr>Karnaugh Map Generator</vt:lpstr>
      <vt:lpstr>Contents</vt:lpstr>
      <vt:lpstr>Introduction</vt:lpstr>
      <vt:lpstr>Preconditions and restrictions</vt:lpstr>
      <vt:lpstr>Setting values for each terms</vt:lpstr>
      <vt:lpstr>Setting values for each terms</vt:lpstr>
      <vt:lpstr>Setting values for each terms</vt:lpstr>
      <vt:lpstr>Setting Karnaugh map</vt:lpstr>
      <vt:lpstr>Setting Karnaugh map 2 variables</vt:lpstr>
      <vt:lpstr>Setting Karnaugh map 3 variables</vt:lpstr>
      <vt:lpstr>Setting Karnaugh map 4 variables</vt:lpstr>
      <vt:lpstr>Sum of product, product of sum</vt:lpstr>
      <vt:lpstr>Sum of product, product of sum</vt:lpstr>
      <vt:lpstr>Karnaugh map result</vt:lpstr>
      <vt:lpstr>Karnaugh map result</vt:lpstr>
      <vt:lpstr>Karnaugh map result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Karnaugh Map Generator</dc:title>
  <dc:creator>Minsun Park</dc:creator>
  <cp:lastModifiedBy>Minsun Park</cp:lastModifiedBy>
  <cp:revision>30</cp:revision>
  <dcterms:created xsi:type="dcterms:W3CDTF">2021-06-10T05:45:03Z</dcterms:created>
  <dcterms:modified xsi:type="dcterms:W3CDTF">2021-06-11T08:26:01Z</dcterms:modified>
</cp:coreProperties>
</file>