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86"/>
  </p:normalViewPr>
  <p:slideViewPr>
    <p:cSldViewPr snapToGrid="0" snapToObjects="1">
      <p:cViewPr varScale="1">
        <p:scale>
          <a:sx n="123" d="100"/>
          <a:sy n="123" d="100"/>
        </p:scale>
        <p:origin x="69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レーム 7">
            <a:extLst>
              <a:ext uri="{FF2B5EF4-FFF2-40B4-BE49-F238E27FC236}">
                <a16:creationId xmlns:a16="http://schemas.microsoft.com/office/drawing/2014/main" id="{4A03B4E5-0046-4E76-8CAD-B6EC41F162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DAFB0-F594-4AF2-8121-5BCC43A72E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4454" y="2927345"/>
            <a:ext cx="11203094" cy="76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ja-JP" altLang="en-US" sz="4800" b="1" spc="6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kumimoji="1" lang="ja-JP" altLang="en-US" dirty="0"/>
              <a:t>タイトル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F6FA79FF-6B06-4769-A247-60BDD3C18B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4453" y="2355469"/>
            <a:ext cx="11203094" cy="38708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52553E1-6205-488B-A240-7BAD14D7B453}"/>
              </a:ext>
            </a:extLst>
          </p:cNvPr>
          <p:cNvCxnSpPr>
            <a:cxnSpLocks/>
          </p:cNvCxnSpPr>
          <p:nvPr/>
        </p:nvCxnSpPr>
        <p:spPr>
          <a:xfrm>
            <a:off x="1263227" y="3688159"/>
            <a:ext cx="966554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4E2BFE86-71DF-4D41-83E5-5479783E9F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2567" y="5816979"/>
            <a:ext cx="4284980" cy="25829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作成者</a:t>
            </a: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BFD88CF2-A884-40B2-A34F-75AAA7209E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12567" y="6126264"/>
            <a:ext cx="4284980" cy="25829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日付</a:t>
            </a:r>
          </a:p>
        </p:txBody>
      </p:sp>
    </p:spTree>
    <p:extLst>
      <p:ext uri="{BB962C8B-B14F-4D97-AF65-F5344CB8AC3E}">
        <p14:creationId xmlns:p14="http://schemas.microsoft.com/office/powerpoint/2010/main" val="38224670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24FEDF-9DC1-42EB-AC69-83896C4088FC}"/>
              </a:ext>
            </a:extLst>
          </p:cNvPr>
          <p:cNvSpPr/>
          <p:nvPr/>
        </p:nvSpPr>
        <p:spPr>
          <a:xfrm>
            <a:off x="5240866" y="1155938"/>
            <a:ext cx="1557867" cy="347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1800" dirty="0">
                <a:solidFill>
                  <a:schemeClr val="accent1"/>
                </a:solidFill>
              </a:rPr>
              <a:t>Agenda</a:t>
            </a:r>
            <a:endParaRPr kumimoji="1" lang="ja-JP" altLang="en-US" sz="1800" dirty="0">
              <a:solidFill>
                <a:schemeClr val="accent1"/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00E91F-0307-4E8F-B7D4-8CF1453DD1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7066" y="2154528"/>
            <a:ext cx="5181070" cy="3149600"/>
          </a:xfrm>
          <a:prstGeom prst="rect">
            <a:avLst/>
          </a:prstGeom>
        </p:spPr>
        <p:txBody>
          <a:bodyPr anchor="ctr"/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アジェンダ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AC1018-9C36-4CFA-97AB-8B25E2FD440F}"/>
              </a:ext>
            </a:extLst>
          </p:cNvPr>
          <p:cNvCxnSpPr>
            <a:cxnSpLocks/>
          </p:cNvCxnSpPr>
          <p:nvPr/>
        </p:nvCxnSpPr>
        <p:spPr>
          <a:xfrm>
            <a:off x="5317066" y="1553872"/>
            <a:ext cx="67191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974402A-A423-4529-ADDE-EF9E00779437}"/>
              </a:ext>
            </a:extLst>
          </p:cNvPr>
          <p:cNvSpPr/>
          <p:nvPr/>
        </p:nvSpPr>
        <p:spPr>
          <a:xfrm>
            <a:off x="0" y="0"/>
            <a:ext cx="451148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027362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7432ECC-EBDB-486E-8758-7ED5E60A4800}"/>
              </a:ext>
            </a:extLst>
          </p:cNvPr>
          <p:cNvCxnSpPr>
            <a:cxnSpLocks/>
          </p:cNvCxnSpPr>
          <p:nvPr/>
        </p:nvCxnSpPr>
        <p:spPr>
          <a:xfrm>
            <a:off x="155786" y="490101"/>
            <a:ext cx="118804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9FD681-AD6E-4CFA-8D48-1107A57BE543}"/>
              </a:ext>
            </a:extLst>
          </p:cNvPr>
          <p:cNvSpPr txBox="1"/>
          <p:nvPr/>
        </p:nvSpPr>
        <p:spPr>
          <a:xfrm>
            <a:off x="5824128" y="913594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E7E914-67A5-4F11-BD89-A6B84B01B8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4453" y="917276"/>
            <a:ext cx="11203094" cy="36522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キーメッセージ</a:t>
            </a:r>
          </a:p>
        </p:txBody>
      </p:sp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190CA2B8-856D-4A57-9FEA-560AD57B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611" y="6485525"/>
            <a:ext cx="640394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F65359EA-A8C6-4B0C-A984-D317F72C60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227" y="84737"/>
            <a:ext cx="11880427" cy="33865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2372122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81C3B8-E591-4882-86E4-D207676D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611" y="6485525"/>
            <a:ext cx="640394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7432ECC-EBDB-486E-8758-7ED5E60A4800}"/>
              </a:ext>
            </a:extLst>
          </p:cNvPr>
          <p:cNvCxnSpPr>
            <a:cxnSpLocks/>
          </p:cNvCxnSpPr>
          <p:nvPr/>
        </p:nvCxnSpPr>
        <p:spPr>
          <a:xfrm>
            <a:off x="155786" y="490101"/>
            <a:ext cx="1188042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9FD681-AD6E-4CFA-8D48-1107A57BE543}"/>
              </a:ext>
            </a:extLst>
          </p:cNvPr>
          <p:cNvSpPr txBox="1"/>
          <p:nvPr/>
        </p:nvSpPr>
        <p:spPr>
          <a:xfrm>
            <a:off x="5824128" y="913594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プレースホルダー 5">
            <a:extLst>
              <a:ext uri="{FF2B5EF4-FFF2-40B4-BE49-F238E27FC236}">
                <a16:creationId xmlns:a16="http://schemas.microsoft.com/office/drawing/2014/main" id="{7DDB7708-6077-4666-AE1E-ABDD7E5D1B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227" y="84737"/>
            <a:ext cx="11880427" cy="33865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FontTx/>
              <a:buNone/>
              <a:defRPr sz="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6721902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Messag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0939CDF-7843-4CBC-BE1D-3E7E18515DF8}"/>
              </a:ext>
            </a:extLst>
          </p:cNvPr>
          <p:cNvSpPr/>
          <p:nvPr/>
        </p:nvSpPr>
        <p:spPr>
          <a:xfrm rot="5400000">
            <a:off x="196727" y="-196725"/>
            <a:ext cx="673770" cy="10672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709F4193-3444-4493-BAF8-8B63A9276212}"/>
              </a:ext>
            </a:extLst>
          </p:cNvPr>
          <p:cNvSpPr/>
          <p:nvPr/>
        </p:nvSpPr>
        <p:spPr>
          <a:xfrm rot="16200000">
            <a:off x="11321504" y="5987504"/>
            <a:ext cx="673770" cy="106722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3520DF-C08C-49BE-8297-204E5BD57FF6}"/>
              </a:ext>
            </a:extLst>
          </p:cNvPr>
          <p:cNvSpPr/>
          <p:nvPr/>
        </p:nvSpPr>
        <p:spPr>
          <a:xfrm>
            <a:off x="64614" y="62564"/>
            <a:ext cx="12062772" cy="6732873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9DAB1A-FC84-0BBD-5941-8D0ABC4EF006}"/>
              </a:ext>
            </a:extLst>
          </p:cNvPr>
          <p:cNvSpPr txBox="1"/>
          <p:nvPr userDrawn="1"/>
        </p:nvSpPr>
        <p:spPr>
          <a:xfrm>
            <a:off x="1402773" y="3127663"/>
            <a:ext cx="10089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>
                <a:solidFill>
                  <a:schemeClr val="bg1"/>
                </a:solidFill>
              </a:rPr>
              <a:t>キーメッセージ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21704470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03/04/2025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5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DE35-D242-8446-9885-35EC3CA9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僕の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游ゴシック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wrap="none" rtlCol="0" anchor="ctr"/>
      <a:lstStyle>
        <a:defPPr algn="ctr">
          <a:defRPr kumimoji="1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僕のテーマ" id="{7DEB0231-BE63-4644-81B2-75A319F6D7E3}" vid="{C0798037-600A-594B-93D2-22F294E78B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僕のテーマ</Template>
  <TotalTime>62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僕のテーマ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諸橋 裕平</cp:lastModifiedBy>
  <cp:revision>21</cp:revision>
  <dcterms:created xsi:type="dcterms:W3CDTF">2013-01-27T09:14:16Z</dcterms:created>
  <dcterms:modified xsi:type="dcterms:W3CDTF">2025-04-03T00:53:10Z</dcterms:modified>
  <cp:category/>
</cp:coreProperties>
</file>