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A7C4-64AE-9C41-4C6C-337999304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CD746-23D4-7632-D163-3FDCC4039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C008-1DB7-D028-B567-76396A5D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73A9-B765-FF4F-2FC6-BB60E139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4451-3218-6031-1645-A89A483B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509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802D-2DBC-71FA-BD64-8E96393B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6DEF8-5BB5-967D-C20F-76FEA31E2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1076-5995-1ABE-6245-ECFDE291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81F2-D519-A2FE-220C-BE600473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D557-8327-604B-4CBF-89EA733D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20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7E77C-AB25-63E6-88EC-C8904E665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8B0AA-7D9F-13B4-A379-8BCCC436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D224-2B9C-01BB-5194-B7798E01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B266-A703-87DC-1030-38E69C89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1FC57-5118-AFFA-9609-C26F03C8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0526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877A-540B-6623-192F-25451697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1DB9-74D5-C413-84B2-B64850EF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2837B-0ED3-CF68-E67B-489D4E6D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3FAA-6E7C-6431-A6A1-135CA2BB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D947-3586-7C3F-AFE5-06EB1F7F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1024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C70E-D0FC-4F68-5411-AD95EF4B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3008-2645-A9A3-2CCC-6894374B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38EF7-975D-1A0B-2B3F-0348546E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00F4-6718-16D2-C4CA-3E6E9F37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5CA9-A941-3FA5-C190-6CCF33DD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1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93DB-A55A-2F5B-C828-17C618B2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0008-C054-00AC-4A3B-36549E05E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C144D-9BB3-D694-D3A2-4C7DCBB4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B18D0-06FF-5D81-D2FC-7531BB5F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A14EC-480E-4C31-F4FC-A72A59A1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1847-A5E8-CA90-2957-74A243D6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97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1705-42F3-1CE4-E198-A4B2D30D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1F02E-055E-C9EA-3B2F-8BAEBA2E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50101-9654-7D53-1D52-A903E44E8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1FC5D-4AAD-BC54-8DC5-ACE68EC21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C224E-76D1-00D5-C15B-564BD08E9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5363D-41F1-4850-1BE2-91247DFA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61331-4022-A44B-D7D9-CDDA0D0D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9A429-4D8A-6D89-9B85-C065C31E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119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CA26-6A41-43C0-DCB6-F42B104F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63E08-10A9-A23A-7ECC-4C2C1345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8FA6A-B385-B0F6-8D0B-1FD259BE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AA1D1-A915-CFD0-6927-25F6AD6B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47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F884-16C3-B9D6-D48B-100C1B63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DA9C4-71E2-538B-523C-271402BE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4818F-DC67-8B0F-6E26-6F779C58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83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7013-6BF5-823E-44A1-2B7E1CD3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DFCA-60B3-76A8-18EA-6FE1934C6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6883A-0F2B-84E8-6CC8-06261139B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AF92E-262F-2508-D34F-F85729E7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953A-3F10-13F5-74B5-9536116A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BFA91-D114-5C61-5C3A-4C027B7A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335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A30C-274A-7138-B098-1CDE71FB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ADB58-92BC-96C9-7D5D-5F6E20181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12FC4-4784-FF4B-BEB2-39C3E7A9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700D6-9921-E92D-C81B-1A94A304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F9411-6795-789F-7426-F0DA9DB9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197B5-7864-2F30-15D6-3F20F293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128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DCE70-504F-7628-F007-43A53ACB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8E5A0-44ED-A991-416C-3BF413A0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EB48-68F2-96C6-973B-1F34C28F7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07A0-2F68-EE45-BB07-F53A277144A3}" type="datetimeFigureOut">
              <a:rPr lang="en-JP" smtClean="0"/>
              <a:t>2023/03/09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81F8-A8F2-AAD8-C1FB-7BC1D0AF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7DE2-F55A-56F6-C851-53A5FD2BA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70D-C09C-1043-AB44-B07CE4093A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66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95BB970-E4EC-9B4B-1988-88282CBC170E}"/>
              </a:ext>
            </a:extLst>
          </p:cNvPr>
          <p:cNvGrpSpPr/>
          <p:nvPr/>
        </p:nvGrpSpPr>
        <p:grpSpPr>
          <a:xfrm>
            <a:off x="410964" y="1945138"/>
            <a:ext cx="10979755" cy="2843543"/>
            <a:chOff x="410964" y="1945138"/>
            <a:chExt cx="10979755" cy="284354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5BFC894-45AA-67A8-0F8F-A06FDD9D9840}"/>
                </a:ext>
              </a:extLst>
            </p:cNvPr>
            <p:cNvGrpSpPr/>
            <p:nvPr/>
          </p:nvGrpSpPr>
          <p:grpSpPr>
            <a:xfrm>
              <a:off x="410964" y="1945138"/>
              <a:ext cx="10979755" cy="2843543"/>
              <a:chOff x="410964" y="1945138"/>
              <a:chExt cx="10979755" cy="284354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206E6D-017F-624A-C170-1FEF29AD585B}"/>
                  </a:ext>
                </a:extLst>
              </p:cNvPr>
              <p:cNvSpPr txBox="1"/>
              <p:nvPr/>
            </p:nvSpPr>
            <p:spPr>
              <a:xfrm>
                <a:off x="3624941" y="1948544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A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FAF62E-36ED-6F21-9843-29E5B9FFC3DB}"/>
                  </a:ext>
                </a:extLst>
              </p:cNvPr>
              <p:cNvSpPr txBox="1"/>
              <p:nvPr/>
            </p:nvSpPr>
            <p:spPr>
              <a:xfrm>
                <a:off x="8142511" y="1945138"/>
                <a:ext cx="4683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A79CA-7852-DE61-E077-AB07B94AD05E}"/>
                  </a:ext>
                </a:extLst>
              </p:cNvPr>
              <p:cNvSpPr txBox="1"/>
              <p:nvPr/>
            </p:nvSpPr>
            <p:spPr>
              <a:xfrm>
                <a:off x="2928256" y="2712244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A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AE0D6B-F45A-5381-A48A-EE94722290DA}"/>
                  </a:ext>
                </a:extLst>
              </p:cNvPr>
              <p:cNvSpPr txBox="1"/>
              <p:nvPr/>
            </p:nvSpPr>
            <p:spPr>
              <a:xfrm>
                <a:off x="2928256" y="3427297"/>
                <a:ext cx="436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B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70808-7593-F7E1-11AE-BBE5867C7758}"/>
                  </a:ext>
                </a:extLst>
              </p:cNvPr>
              <p:cNvSpPr txBox="1"/>
              <p:nvPr/>
            </p:nvSpPr>
            <p:spPr>
              <a:xfrm>
                <a:off x="2949096" y="4142349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C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0C1AF-7E6D-CB33-2133-001341C7647D}"/>
                  </a:ext>
                </a:extLst>
              </p:cNvPr>
              <p:cNvSpPr txBox="1"/>
              <p:nvPr/>
            </p:nvSpPr>
            <p:spPr>
              <a:xfrm>
                <a:off x="8147657" y="2712245"/>
                <a:ext cx="436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B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2CE57-D441-F9B8-8B29-4C504CE37BB5}"/>
                  </a:ext>
                </a:extLst>
              </p:cNvPr>
              <p:cNvSpPr txBox="1"/>
              <p:nvPr/>
            </p:nvSpPr>
            <p:spPr>
              <a:xfrm>
                <a:off x="8259384" y="3427297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1743F6-FCF8-B059-B2CE-DF7406F01F0D}"/>
                  </a:ext>
                </a:extLst>
              </p:cNvPr>
              <p:cNvSpPr txBox="1"/>
              <p:nvPr/>
            </p:nvSpPr>
            <p:spPr>
              <a:xfrm>
                <a:off x="8262721" y="4142350"/>
                <a:ext cx="4683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D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DAD6DFC-5912-C44F-B4D6-3DC572C2FBF2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 flipV="1">
                <a:off x="4077309" y="2268304"/>
                <a:ext cx="4065202" cy="340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C62ADEC-414D-160E-5EE2-892075B291A1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>
                <a:off x="3380624" y="3035410"/>
                <a:ext cx="4767033" cy="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E3FB81E-A400-EE5D-8814-106E7334A6CB}"/>
                  </a:ext>
                </a:extLst>
              </p:cNvPr>
              <p:cNvCxnSpPr>
                <a:cxnSpLocks/>
                <a:stCxn id="5" idx="3"/>
                <a:endCxn id="8" idx="1"/>
              </p:cNvCxnSpPr>
              <p:nvPr/>
            </p:nvCxnSpPr>
            <p:spPr>
              <a:xfrm>
                <a:off x="3364594" y="3750463"/>
                <a:ext cx="489479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0158CB9-50BB-7977-B8B3-E21BE0F715D4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3380624" y="4465515"/>
                <a:ext cx="4882097" cy="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FDAC89-812B-C8A6-106A-322D842CCEA1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>
                <a:off x="8610909" y="2268304"/>
                <a:ext cx="3600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7B8678E-272E-6F11-6D8F-BA1072295A85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8583995" y="3035409"/>
                <a:ext cx="360000" cy="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885B472-5998-9763-67B1-757ADD78FEE8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8690912" y="3750463"/>
                <a:ext cx="3600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61D2DB0-480B-B230-FBD6-92B906AF4A53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8731119" y="4465514"/>
                <a:ext cx="360000" cy="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BD6F7C-5D2B-B7E9-F85D-C223592E30AC}"/>
                  </a:ext>
                </a:extLst>
              </p:cNvPr>
              <p:cNvSpPr txBox="1"/>
              <p:nvPr/>
            </p:nvSpPr>
            <p:spPr>
              <a:xfrm>
                <a:off x="410964" y="3035409"/>
                <a:ext cx="20809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Paragraph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CB9614-5BAE-CEE0-8CDA-45B178C9FF93}"/>
                  </a:ext>
                </a:extLst>
              </p:cNvPr>
              <p:cNvSpPr txBox="1"/>
              <p:nvPr/>
            </p:nvSpPr>
            <p:spPr>
              <a:xfrm>
                <a:off x="9859017" y="1945138"/>
                <a:ext cx="11551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sz="3600" dirty="0"/>
                  <a:t>Topic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3DF204-E7DF-F3B5-D79C-D9325938BB5C}"/>
                  </a:ext>
                </a:extLst>
              </p:cNvPr>
              <p:cNvSpPr txBox="1"/>
              <p:nvPr/>
            </p:nvSpPr>
            <p:spPr>
              <a:xfrm>
                <a:off x="9482440" y="3150297"/>
                <a:ext cx="190827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JP" sz="3600" dirty="0"/>
                  <a:t>Support</a:t>
                </a:r>
              </a:p>
              <a:p>
                <a:pPr algn="ctr"/>
                <a:r>
                  <a:rPr lang="en-JP" sz="3600" dirty="0"/>
                  <a:t>Sentence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F72E0FE3-54E4-F805-B40D-041EBE998AC6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rot="10800000" flipV="1">
              <a:off x="1451442" y="2268303"/>
              <a:ext cx="1040477" cy="767106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C9E23BA7-9CD6-1426-3CA1-CD227657EC57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rot="10800000">
              <a:off x="1451442" y="3681741"/>
              <a:ext cx="1040477" cy="783773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C7DE8F73-2649-675C-69A7-390CC081C883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V="1">
              <a:off x="9908526" y="2622243"/>
              <a:ext cx="329588" cy="726520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4C6E05AE-4C09-81D1-AF43-EADAE22F7CB1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rot="5400000">
              <a:off x="9900833" y="4145109"/>
              <a:ext cx="330231" cy="741264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088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Morokot Sakal</dc:creator>
  <cp:lastModifiedBy>Morokot Sakal</cp:lastModifiedBy>
  <cp:revision>5</cp:revision>
  <dcterms:created xsi:type="dcterms:W3CDTF">2023-03-09T01:10:22Z</dcterms:created>
  <dcterms:modified xsi:type="dcterms:W3CDTF">2023-03-09T01:21:44Z</dcterms:modified>
</cp:coreProperties>
</file>