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9" autoAdjust="0"/>
    <p:restoredTop sz="94610"/>
  </p:normalViewPr>
  <p:slideViewPr>
    <p:cSldViewPr snapToGrid="0" snapToObjects="1">
      <p:cViewPr>
        <p:scale>
          <a:sx n="33" d="100"/>
          <a:sy n="33" d="100"/>
        </p:scale>
        <p:origin x="14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03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s-MX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0125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Seguridad Pública en Mi Comunidad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12325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ENJAMBRE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“ accion oportuna, eficaz, viable y segura ante las problematicas que se pudieran presentar.”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319599" y="545603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688062"/>
            <a:ext cx="4975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</a:rPr>
              <a:t>PROBLEMATICA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8" y="5747623"/>
            <a:ext cx="9306401" cy="1793796"/>
          </a:xfrm>
          <a:prstGeom prst="roundRect">
            <a:avLst>
              <a:gd name="adj" fmla="val 3716"/>
            </a:avLst>
          </a:prstGeom>
          <a:solidFill>
            <a:srgbClr val="2F3343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5822632"/>
            <a:ext cx="33299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Alto índice de Delitos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4712970" y="6461284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delincuencia afecta a todas las partes de la comunidad, desde la extorsión y el robo hasta el tráfico de drogas y homicidios.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490799" y="3731657"/>
            <a:ext cx="9306401" cy="1793796"/>
          </a:xfrm>
          <a:prstGeom prst="roundRect">
            <a:avLst>
              <a:gd name="adj" fmla="val 3716"/>
            </a:avLst>
          </a:prstGeom>
          <a:solidFill>
            <a:srgbClr val="2F3343"/>
          </a:solidFill>
          <a:ln/>
        </p:spPr>
      </p:sp>
      <p:sp>
        <p:nvSpPr>
          <p:cNvPr id="10" name="Text 7"/>
          <p:cNvSpPr/>
          <p:nvPr/>
        </p:nvSpPr>
        <p:spPr>
          <a:xfrm>
            <a:off x="4712970" y="3953828"/>
            <a:ext cx="2880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Falta de Confianza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4712970" y="459247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ciudadanos sienten que las autoridades no les brindan la protección necesaria y las denuncias a menudo no son resueltas.</a:t>
            </a:r>
            <a:endParaRPr lang="en-US" sz="1750" dirty="0"/>
          </a:p>
        </p:txBody>
      </p:sp>
      <p:sp>
        <p:nvSpPr>
          <p:cNvPr id="15" name="Shape 6"/>
          <p:cNvSpPr/>
          <p:nvPr/>
        </p:nvSpPr>
        <p:spPr>
          <a:xfrm>
            <a:off x="4490799" y="1604605"/>
            <a:ext cx="9306401" cy="1793796"/>
          </a:xfrm>
          <a:prstGeom prst="roundRect">
            <a:avLst>
              <a:gd name="adj" fmla="val 3716"/>
            </a:avLst>
          </a:prstGeom>
          <a:solidFill>
            <a:srgbClr val="2F3343"/>
          </a:solidFill>
          <a:ln/>
        </p:spPr>
      </p:sp>
      <p:sp>
        <p:nvSpPr>
          <p:cNvPr id="17" name="Text 7"/>
          <p:cNvSpPr/>
          <p:nvPr/>
        </p:nvSpPr>
        <p:spPr>
          <a:xfrm>
            <a:off x="4712970" y="1785164"/>
            <a:ext cx="2880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</a:rPr>
              <a:t>LA SEGURIDAD PUBLICA EN MI COMUNIDAD</a:t>
            </a:r>
            <a:endParaRPr lang="en-US" sz="262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662833" y="573881"/>
            <a:ext cx="5356860" cy="650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21"/>
              </a:lnSpc>
              <a:buNone/>
            </a:pPr>
            <a:r>
              <a:rPr lang="en-US" sz="409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Principales Problemas</a:t>
            </a:r>
            <a:endParaRPr lang="en-US" sz="4097" dirty="0"/>
          </a:p>
        </p:txBody>
      </p:sp>
      <p:sp>
        <p:nvSpPr>
          <p:cNvPr id="5" name="Shape 3"/>
          <p:cNvSpPr/>
          <p:nvPr/>
        </p:nvSpPr>
        <p:spPr>
          <a:xfrm>
            <a:off x="7302103" y="1640443"/>
            <a:ext cx="25956" cy="601515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7549217" y="2024063"/>
            <a:ext cx="728424" cy="25956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7080945" y="1802963"/>
            <a:ext cx="468273" cy="468273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7257871" y="1842016"/>
            <a:ext cx="114300" cy="390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73"/>
              </a:lnSpc>
              <a:buNone/>
            </a:pPr>
            <a:r>
              <a:rPr lang="en-US" sz="24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58" dirty="0"/>
          </a:p>
        </p:txBody>
      </p:sp>
      <p:sp>
        <p:nvSpPr>
          <p:cNvPr id="9" name="Text 7"/>
          <p:cNvSpPr/>
          <p:nvPr/>
        </p:nvSpPr>
        <p:spPr>
          <a:xfrm>
            <a:off x="8459748" y="1848564"/>
            <a:ext cx="2081212" cy="325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1"/>
              </a:lnSpc>
              <a:buNone/>
            </a:pPr>
            <a:r>
              <a:rPr lang="en-US" sz="20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Violencia Juvenil</a:t>
            </a:r>
            <a:endParaRPr lang="en-US" sz="2049" dirty="0"/>
          </a:p>
        </p:txBody>
      </p:sp>
      <p:sp>
        <p:nvSpPr>
          <p:cNvPr id="10" name="Text 8"/>
          <p:cNvSpPr/>
          <p:nvPr/>
        </p:nvSpPr>
        <p:spPr>
          <a:xfrm>
            <a:off x="8459748" y="2381845"/>
            <a:ext cx="3507700" cy="1331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163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pandilla juvenil es responsable de los niveles más altos de delitos violentos en nuestra comunidad, pero ¿por qué se unen?</a:t>
            </a:r>
            <a:endParaRPr lang="en-US" sz="1639" dirty="0"/>
          </a:p>
        </p:txBody>
      </p:sp>
      <p:sp>
        <p:nvSpPr>
          <p:cNvPr id="11" name="Shape 9"/>
          <p:cNvSpPr/>
          <p:nvPr/>
        </p:nvSpPr>
        <p:spPr>
          <a:xfrm>
            <a:off x="6352520" y="3064669"/>
            <a:ext cx="728424" cy="25956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80945" y="2843570"/>
            <a:ext cx="468273" cy="468273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7231201" y="2882622"/>
            <a:ext cx="167640" cy="390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73"/>
              </a:lnSpc>
              <a:buNone/>
            </a:pPr>
            <a:r>
              <a:rPr lang="en-US" sz="24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58" dirty="0"/>
          </a:p>
        </p:txBody>
      </p:sp>
      <p:sp>
        <p:nvSpPr>
          <p:cNvPr id="14" name="Text 12"/>
          <p:cNvSpPr/>
          <p:nvPr/>
        </p:nvSpPr>
        <p:spPr>
          <a:xfrm>
            <a:off x="4089202" y="2889171"/>
            <a:ext cx="2081212" cy="325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61"/>
              </a:lnSpc>
              <a:buNone/>
            </a:pPr>
            <a:r>
              <a:rPr lang="en-US" sz="20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Narcotráfico</a:t>
            </a:r>
            <a:endParaRPr lang="en-US" sz="2049" dirty="0"/>
          </a:p>
        </p:txBody>
      </p:sp>
      <p:sp>
        <p:nvSpPr>
          <p:cNvPr id="15" name="Text 13"/>
          <p:cNvSpPr/>
          <p:nvPr/>
        </p:nvSpPr>
        <p:spPr>
          <a:xfrm>
            <a:off x="2662833" y="3422452"/>
            <a:ext cx="3507581" cy="1331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2"/>
              </a:lnSpc>
              <a:buNone/>
            </a:pPr>
            <a:r>
              <a:rPr lang="en-US" sz="163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tráfico de drogas es una actividad lucrativa que atrae a los jóvenes y corrompe los cuerpos de seguridad. ¿Cómo puede esto detenerse?</a:t>
            </a:r>
            <a:endParaRPr lang="en-US" sz="1639" dirty="0"/>
          </a:p>
        </p:txBody>
      </p:sp>
      <p:sp>
        <p:nvSpPr>
          <p:cNvPr id="16" name="Shape 14"/>
          <p:cNvSpPr/>
          <p:nvPr/>
        </p:nvSpPr>
        <p:spPr>
          <a:xfrm>
            <a:off x="7549217" y="4513302"/>
            <a:ext cx="728424" cy="25956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80945" y="4292203"/>
            <a:ext cx="468273" cy="468273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7227391" y="4331256"/>
            <a:ext cx="175260" cy="390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73"/>
              </a:lnSpc>
              <a:buNone/>
            </a:pPr>
            <a:r>
              <a:rPr lang="en-US" sz="24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58" dirty="0"/>
          </a:p>
        </p:txBody>
      </p:sp>
      <p:sp>
        <p:nvSpPr>
          <p:cNvPr id="19" name="Text 17"/>
          <p:cNvSpPr/>
          <p:nvPr/>
        </p:nvSpPr>
        <p:spPr>
          <a:xfrm>
            <a:off x="8459748" y="4337804"/>
            <a:ext cx="2202180" cy="325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1"/>
              </a:lnSpc>
              <a:buNone/>
            </a:pPr>
            <a:r>
              <a:rPr lang="en-US" sz="20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Robo de Identidad</a:t>
            </a:r>
            <a:endParaRPr lang="en-US" sz="2049" dirty="0"/>
          </a:p>
        </p:txBody>
      </p:sp>
      <p:sp>
        <p:nvSpPr>
          <p:cNvPr id="20" name="Text 18"/>
          <p:cNvSpPr/>
          <p:nvPr/>
        </p:nvSpPr>
        <p:spPr>
          <a:xfrm>
            <a:off x="8459748" y="4871085"/>
            <a:ext cx="3507700" cy="1331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163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robo de identidad es una forma cada vez más común de fraude que puede arruinar la vida de una persona por completo. Pero ¿cuál es el origen?</a:t>
            </a:r>
            <a:endParaRPr lang="en-US" sz="1639" dirty="0"/>
          </a:p>
        </p:txBody>
      </p:sp>
      <p:sp>
        <p:nvSpPr>
          <p:cNvPr id="21" name="Shape 19"/>
          <p:cNvSpPr/>
          <p:nvPr/>
        </p:nvSpPr>
        <p:spPr>
          <a:xfrm>
            <a:off x="6352520" y="5757982"/>
            <a:ext cx="728424" cy="25956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22" name="Shape 20"/>
          <p:cNvSpPr/>
          <p:nvPr/>
        </p:nvSpPr>
        <p:spPr>
          <a:xfrm>
            <a:off x="7080945" y="5536883"/>
            <a:ext cx="468273" cy="468273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23" name="Text 21"/>
          <p:cNvSpPr/>
          <p:nvPr/>
        </p:nvSpPr>
        <p:spPr>
          <a:xfrm>
            <a:off x="7231201" y="5575935"/>
            <a:ext cx="167640" cy="390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73"/>
              </a:lnSpc>
              <a:buNone/>
            </a:pPr>
            <a:r>
              <a:rPr lang="en-US" sz="24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458" dirty="0"/>
          </a:p>
        </p:txBody>
      </p:sp>
      <p:sp>
        <p:nvSpPr>
          <p:cNvPr id="24" name="Text 22"/>
          <p:cNvSpPr/>
          <p:nvPr/>
        </p:nvSpPr>
        <p:spPr>
          <a:xfrm>
            <a:off x="3373874" y="5582483"/>
            <a:ext cx="2796540" cy="325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61"/>
              </a:lnSpc>
              <a:buNone/>
            </a:pPr>
            <a:r>
              <a:rPr lang="en-US" sz="20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Inseguridad Ciudadana</a:t>
            </a:r>
            <a:endParaRPr lang="en-US" sz="2049" dirty="0"/>
          </a:p>
        </p:txBody>
      </p:sp>
      <p:sp>
        <p:nvSpPr>
          <p:cNvPr id="25" name="Text 23"/>
          <p:cNvSpPr/>
          <p:nvPr/>
        </p:nvSpPr>
        <p:spPr>
          <a:xfrm>
            <a:off x="2662833" y="6115764"/>
            <a:ext cx="3507581" cy="1331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2"/>
              </a:lnSpc>
              <a:buNone/>
            </a:pPr>
            <a:r>
              <a:rPr lang="en-US" sz="163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civiles no se sienten seguros en su propia comunidad debido al elevado índice de delitos. ¿Cómo pueden contribuir a la seguridad?</a:t>
            </a:r>
            <a:endParaRPr lang="en-US" sz="163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43662"/>
            <a:ext cx="14630400" cy="8716923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4943356" y="184666"/>
            <a:ext cx="68351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</a:rPr>
              <a:t>DEFENSA  CIUDADANA</a:t>
            </a:r>
            <a:endParaRPr lang="en-US" sz="3062" dirty="0"/>
          </a:p>
        </p:txBody>
      </p:sp>
      <p:sp>
        <p:nvSpPr>
          <p:cNvPr id="10" name="Text 6"/>
          <p:cNvSpPr/>
          <p:nvPr/>
        </p:nvSpPr>
        <p:spPr>
          <a:xfrm>
            <a:off x="7315200" y="1991681"/>
            <a:ext cx="6269474" cy="43016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dirty="0" smtClean="0">
                <a:solidFill>
                  <a:srgbClr val="D6E5EF"/>
                </a:solidFill>
                <a:ea typeface="Source Sans Pro" pitchFamily="34" charset="-122"/>
              </a:rPr>
              <a:t>OBJETIVO GENERAL</a:t>
            </a:r>
            <a:r>
              <a:rPr lang="en-US" dirty="0" smtClean="0"/>
              <a:t>:</a:t>
            </a:r>
          </a:p>
          <a:p>
            <a:pPr marL="0" indent="0" algn="l">
              <a:lnSpc>
                <a:spcPts val="1960"/>
              </a:lnSpc>
              <a:buNone/>
            </a:pPr>
            <a:r>
              <a:rPr lang="en-US" dirty="0" smtClean="0">
                <a:solidFill>
                  <a:srgbClr val="D6E5EF"/>
                </a:solidFill>
                <a:ea typeface="Source Sans Pro" pitchFamily="34" charset="-122"/>
              </a:rPr>
              <a:t>El </a:t>
            </a:r>
            <a:r>
              <a:rPr lang="es-MX" dirty="0" smtClean="0">
                <a:solidFill>
                  <a:srgbClr val="D6E5EF"/>
                </a:solidFill>
                <a:ea typeface="Source Sans Pro" pitchFamily="34" charset="-122"/>
              </a:rPr>
              <a:t>desarrollar una aplicación web que permita a los usuarios realizar reportes sobre seguridad, inconformidad y!o necesidades de la comunidad, ya sea desde la comodidad de su hogar o la seguridad de su dispositivo, garantizando asi al usuario un mayor de anonimato y seguridad, incitando su confianza ha realizar los reportes requeridos sin el temor de algun tipo de represarías.</a:t>
            </a:r>
            <a:endParaRPr lang="en-US" dirty="0" smtClean="0">
              <a:solidFill>
                <a:srgbClr val="D6E5EF"/>
              </a:solidFill>
              <a:ea typeface="Source Sans Pro" pitchFamily="34" charset="-122"/>
            </a:endParaRPr>
          </a:p>
          <a:p>
            <a:pPr marL="0" indent="0" algn="l">
              <a:lnSpc>
                <a:spcPts val="1960"/>
              </a:lnSpc>
              <a:buNone/>
            </a:pPr>
            <a:r>
              <a:rPr lang="en-US" dirty="0" smtClean="0">
                <a:solidFill>
                  <a:srgbClr val="D6E5EF"/>
                </a:solidFill>
                <a:ea typeface="Source Sans Pro" pitchFamily="34" charset="-122"/>
              </a:rPr>
              <a:t>Tener una accion oportuna, eficaz, viable y segura  ante las problematicas  que se pudierar presentar.</a:t>
            </a:r>
            <a:endParaRPr lang="en-US" dirty="0" smtClean="0">
              <a:solidFill>
                <a:srgbClr val="D6E5EF"/>
              </a:solidFill>
              <a:ea typeface="Source Sans Pro" pitchFamily="34" charset="-122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F2862FDF-8413-A097-2414-4CCE888FAB71}"/>
              </a:ext>
            </a:extLst>
          </p:cNvPr>
          <p:cNvGrpSpPr/>
          <p:nvPr/>
        </p:nvGrpSpPr>
        <p:grpSpPr>
          <a:xfrm>
            <a:off x="518219" y="1861289"/>
            <a:ext cx="6640473" cy="4819307"/>
            <a:chOff x="923923" y="781049"/>
            <a:chExt cx="10344150" cy="5393853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xmlns="" id="{04448608-AF0F-CC78-E38E-B40162C0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048" y="781049"/>
              <a:ext cx="5295901" cy="5295901"/>
            </a:xfrm>
            <a:prstGeom prst="rect">
              <a:avLst/>
            </a:prstGeom>
            <a:effectLst>
              <a:glow rad="1905000">
                <a:schemeClr val="tx2">
                  <a:lumMod val="25000"/>
                  <a:lumOff val="75000"/>
                  <a:alpha val="37000"/>
                </a:schemeClr>
              </a:glow>
              <a:reflection endPos="0" dist="50800" dir="5400000" sy="-100000" algn="bl" rotWithShape="0"/>
              <a:softEdge rad="0"/>
            </a:effectLst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4047FDE5-1B75-0340-91CF-778C6C70F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3923" y="5360159"/>
              <a:ext cx="10344150" cy="814743"/>
            </a:xfrm>
            <a:prstGeom prst="rect">
              <a:avLst/>
            </a:prstGeom>
            <a:effectLst>
              <a:reflection stA="38000" endPos="46000" dist="38100" dir="5400000" sy="-100000" algn="bl" rotWithShape="0"/>
            </a:effectLst>
          </p:spPr>
        </p:pic>
      </p:grpSp>
      <p:sp>
        <p:nvSpPr>
          <p:cNvPr id="20" name="Text 6"/>
          <p:cNvSpPr/>
          <p:nvPr/>
        </p:nvSpPr>
        <p:spPr>
          <a:xfrm>
            <a:off x="8875204" y="1464201"/>
            <a:ext cx="3596784" cy="2581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dirty="0" smtClean="0">
              <a:solidFill>
                <a:srgbClr val="D6E5EF"/>
              </a:solidFill>
              <a:ea typeface="Source Sans Pro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507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11341" y="2867859"/>
            <a:ext cx="7994809" cy="745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628"/>
              </a:lnSpc>
              <a:buNone/>
            </a:pPr>
            <a:r>
              <a:rPr lang="en-US" sz="3702" dirty="0" smtClean="0">
                <a:solidFill>
                  <a:srgbClr val="6EB9FC"/>
                </a:solidFill>
                <a:latin typeface="Lora" pitchFamily="34" charset="0"/>
                <a:ea typeface="Lora" pitchFamily="34" charset="-122"/>
              </a:rPr>
              <a:t>ODS</a:t>
            </a:r>
            <a:endParaRPr lang="en-US" sz="3702" dirty="0"/>
          </a:p>
        </p:txBody>
      </p:sp>
      <p:sp>
        <p:nvSpPr>
          <p:cNvPr id="6" name="Shape 3"/>
          <p:cNvSpPr/>
          <p:nvPr/>
        </p:nvSpPr>
        <p:spPr>
          <a:xfrm>
            <a:off x="3111341" y="4472226"/>
            <a:ext cx="423148" cy="423148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0" name="Shape 7"/>
          <p:cNvSpPr/>
          <p:nvPr/>
        </p:nvSpPr>
        <p:spPr>
          <a:xfrm>
            <a:off x="5976580" y="4472226"/>
            <a:ext cx="423148" cy="423148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4" name="Shape 11"/>
          <p:cNvSpPr/>
          <p:nvPr/>
        </p:nvSpPr>
        <p:spPr>
          <a:xfrm>
            <a:off x="8841819" y="4472226"/>
            <a:ext cx="423148" cy="423148"/>
          </a:xfrm>
          <a:prstGeom prst="roundRect">
            <a:avLst>
              <a:gd name="adj" fmla="val 13334"/>
            </a:avLst>
          </a:prstGeom>
          <a:solidFill>
            <a:srgbClr val="2F3343"/>
          </a:solidFill>
          <a:ln/>
        </p:spPr>
      </p:sp>
      <p:sp>
        <p:nvSpPr>
          <p:cNvPr id="18" name="Rectángulo redondeado 17"/>
          <p:cNvSpPr/>
          <p:nvPr/>
        </p:nvSpPr>
        <p:spPr>
          <a:xfrm>
            <a:off x="1543050" y="3240703"/>
            <a:ext cx="2190750" cy="123152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ODS 11: ciudades y comunidades sostenibles</a:t>
            </a:r>
            <a:endParaRPr lang="es-MX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544050" y="6151944"/>
            <a:ext cx="2190750" cy="12315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ODS 13: Accion por el clima.</a:t>
            </a:r>
            <a:endParaRPr lang="es-MX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10852308" y="3452277"/>
            <a:ext cx="2190750" cy="123152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ODS 5: igualdad de genero</a:t>
            </a:r>
            <a:endParaRPr lang="es-MX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2227540" y="6382554"/>
            <a:ext cx="2190750" cy="12315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ODS 16: Paz, justicia e instituciones solidas</a:t>
            </a:r>
            <a:endParaRPr lang="es-MX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013370" y="4715202"/>
            <a:ext cx="2190750" cy="123152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ODS 3: Salud y bienestar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-476250" y="-152400"/>
            <a:ext cx="16325850" cy="891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2819400" y="1847850"/>
            <a:ext cx="11315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0" dirty="0" smtClean="0">
                <a:solidFill>
                  <a:schemeClr val="bg1"/>
                </a:solidFill>
              </a:rPr>
              <a:t>GRACIAS</a:t>
            </a:r>
            <a:endParaRPr lang="es-MX" sz="200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867400" y="5581650"/>
            <a:ext cx="4552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ENJAMBRE</a:t>
            </a:r>
          </a:p>
          <a:p>
            <a:pPr lvl="0" algn="ctr"/>
            <a:r>
              <a:rPr lang="es-MX" dirty="0">
                <a:solidFill>
                  <a:schemeClr val="bg1"/>
                </a:solidFill>
              </a:rPr>
              <a:t>Lima Parral Axel Jahir.</a:t>
            </a:r>
          </a:p>
          <a:p>
            <a:pPr lvl="0" algn="ctr"/>
            <a:r>
              <a:rPr lang="es-MX" dirty="0">
                <a:solidFill>
                  <a:schemeClr val="bg1"/>
                </a:solidFill>
              </a:rPr>
              <a:t>Díaz Delgado Jared Moroni.</a:t>
            </a:r>
          </a:p>
          <a:p>
            <a:pPr lvl="0" algn="ctr"/>
            <a:r>
              <a:rPr lang="es-MX" dirty="0">
                <a:solidFill>
                  <a:schemeClr val="bg1"/>
                </a:solidFill>
              </a:rPr>
              <a:t>Romero García Joel.</a:t>
            </a:r>
          </a:p>
          <a:p>
            <a:pPr lvl="0" algn="ctr"/>
            <a:r>
              <a:rPr lang="es-MX" dirty="0">
                <a:solidFill>
                  <a:schemeClr val="bg1"/>
                </a:solidFill>
              </a:rPr>
              <a:t>De La Cruz Llanez Jazmín.</a:t>
            </a:r>
          </a:p>
          <a:p>
            <a:pPr lvl="0" algn="ctr"/>
            <a:r>
              <a:rPr lang="es-MX" dirty="0">
                <a:solidFill>
                  <a:schemeClr val="bg1"/>
                </a:solidFill>
              </a:rPr>
              <a:t>Hernandez Perez Víctor </a:t>
            </a:r>
            <a:r>
              <a:rPr lang="es-MX" dirty="0" smtClean="0">
                <a:solidFill>
                  <a:schemeClr val="bg1"/>
                </a:solidFill>
              </a:rPr>
              <a:t>Alejandro.</a:t>
            </a:r>
          </a:p>
          <a:p>
            <a:pPr lvl="0" algn="ctr"/>
            <a:endParaRPr lang="es-MX" dirty="0">
              <a:solidFill>
                <a:schemeClr val="bg1"/>
              </a:solidFill>
            </a:endParaRPr>
          </a:p>
          <a:p>
            <a:pPr lvl="0" algn="ctr"/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>
                <a:solidFill>
                  <a:schemeClr val="bg1"/>
                </a:solidFill>
              </a:rPr>
              <a:t>ASESOR: </a:t>
            </a:r>
            <a:r>
              <a:rPr lang="es-MX" b="1" dirty="0">
                <a:solidFill>
                  <a:schemeClr val="bg1"/>
                </a:solidFill>
              </a:rPr>
              <a:t>SALAS VARGAS JUAN ALBERTO</a:t>
            </a:r>
            <a:r>
              <a:rPr lang="es-MX" b="1" dirty="0"/>
              <a:t>.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369</Words>
  <Application>Microsoft Office PowerPoint</Application>
  <PresentationFormat>Personalizado</PresentationFormat>
  <Paragraphs>48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Lora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Alejandro Hernandez</cp:lastModifiedBy>
  <cp:revision>11</cp:revision>
  <dcterms:created xsi:type="dcterms:W3CDTF">2023-11-22T18:29:48Z</dcterms:created>
  <dcterms:modified xsi:type="dcterms:W3CDTF">2023-11-23T18:24:13Z</dcterms:modified>
</cp:coreProperties>
</file>