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F909F-D5FF-F0DA-04BC-ADB6E52E8609}" v="4" dt="2024-06-28T11:53:42.775"/>
    <p1510:client id="{BDD479E8-D8AA-0B24-07C4-C29F863124FE}" v="1" dt="2024-06-28T11:04:19.232"/>
    <p1510:client id="{C9BC0A11-C998-F686-D39C-80C1E16DB3E4}" v="2" dt="2024-06-28T11:52:44.880"/>
    <p1510:client id="{D9790957-6380-8169-A81B-B31FDC67E6CE}" v="229" dt="2024-06-28T11:49:3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June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June 28,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469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1028701"/>
            <a:ext cx="4372550" cy="2518436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De</a:t>
            </a:r>
            <a:br>
              <a:rPr lang="de-DE" dirty="0"/>
            </a:br>
            <a:r>
              <a:rPr lang="de-DE" dirty="0" err="1"/>
              <a:t>grote</a:t>
            </a:r>
            <a:r>
              <a:rPr lang="de-DE" dirty="0"/>
              <a:t> </a:t>
            </a:r>
            <a:br>
              <a:rPr lang="de-DE" dirty="0"/>
            </a:br>
            <a:r>
              <a:rPr lang="de-DE" dirty="0" err="1"/>
              <a:t>laravel</a:t>
            </a:r>
            <a:br>
              <a:rPr lang="de-DE" dirty="0"/>
            </a:br>
            <a:r>
              <a:rPr lang="de-DE" dirty="0" err="1"/>
              <a:t>presentatie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17649" y="4846390"/>
            <a:ext cx="5469086" cy="1793757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de-DE" sz="1400" dirty="0" err="1">
                <a:solidFill>
                  <a:schemeClr val="bg1"/>
                </a:solidFill>
              </a:rPr>
              <a:t>Meedemogelijk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gemaakt</a:t>
            </a:r>
            <a:r>
              <a:rPr lang="de-DE" sz="1400" dirty="0">
                <a:solidFill>
                  <a:schemeClr val="bg1"/>
                </a:solidFill>
              </a:rPr>
              <a:t> </a:t>
            </a:r>
            <a:r>
              <a:rPr lang="de-DE" sz="1400" dirty="0" err="1">
                <a:solidFill>
                  <a:schemeClr val="bg1"/>
                </a:solidFill>
              </a:rPr>
              <a:t>door</a:t>
            </a:r>
            <a:endParaRPr lang="de-DE" sz="1400">
              <a:solidFill>
                <a:schemeClr val="bg1"/>
              </a:solidFill>
            </a:endParaRPr>
          </a:p>
          <a:p>
            <a:pPr algn="l"/>
            <a:endParaRPr lang="de-DE" sz="1400" dirty="0">
              <a:solidFill>
                <a:schemeClr val="bg1"/>
              </a:solidFill>
            </a:endParaRPr>
          </a:p>
          <a:p>
            <a:pPr algn="l"/>
            <a:r>
              <a:rPr lang="de-DE" sz="1400" dirty="0">
                <a:solidFill>
                  <a:schemeClr val="bg1"/>
                </a:solidFill>
              </a:rPr>
              <a:t>Moroni, Kevin, </a:t>
            </a:r>
            <a:r>
              <a:rPr lang="de-DE" sz="1400" dirty="0" err="1">
                <a:solidFill>
                  <a:schemeClr val="bg1"/>
                </a:solidFill>
              </a:rPr>
              <a:t>Jiwoo</a:t>
            </a:r>
            <a:r>
              <a:rPr lang="de-DE" sz="1400" dirty="0">
                <a:solidFill>
                  <a:schemeClr val="bg1"/>
                </a:solidFill>
              </a:rPr>
              <a:t> en Aidan</a:t>
            </a:r>
          </a:p>
        </p:txBody>
      </p:sp>
      <p:pic>
        <p:nvPicPr>
          <p:cNvPr id="5" name="Afbeelding 4" descr="Laravel Model">
            <a:extLst>
              <a:ext uri="{FF2B5EF4-FFF2-40B4-BE49-F238E27FC236}">
                <a16:creationId xmlns:a16="http://schemas.microsoft.com/office/drawing/2014/main" id="{B4043BB1-EB5C-D15C-DEE6-E89C6449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028700"/>
            <a:ext cx="4903081" cy="27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A7DBFF-27CF-1A13-C418-A4EC19222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211" y="703456"/>
            <a:ext cx="10614211" cy="1152712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De website </a:t>
            </a:r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fbeelding 4" descr="What is a Website ? Explained in Detail">
            <a:extLst>
              <a:ext uri="{FF2B5EF4-FFF2-40B4-BE49-F238E27FC236}">
                <a16:creationId xmlns:a16="http://schemas.microsoft.com/office/drawing/2014/main" id="{054E90F1-B083-BB99-7595-B67B3B7A6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45" r="2" b="2142"/>
          <a:stretch/>
        </p:blipFill>
        <p:spPr>
          <a:xfrm>
            <a:off x="1674229" y="2794185"/>
            <a:ext cx="8848411" cy="406381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603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9DDF6CD2-34FE-4296-50EB-109D9720F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357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8D720A-B3F5-D863-665B-A487E70B7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23" y="2950387"/>
            <a:ext cx="3348266" cy="1601003"/>
          </a:xfrm>
        </p:spPr>
        <p:txBody>
          <a:bodyPr anchor="t">
            <a:normAutofit/>
          </a:bodyPr>
          <a:lstStyle/>
          <a:p>
            <a:pPr algn="r"/>
            <a:r>
              <a:rPr lang="nl-NL" sz="3200" dirty="0">
                <a:solidFill>
                  <a:schemeClr val="bg1"/>
                </a:solidFill>
              </a:rPr>
              <a:t>Tijd om  de code te </a:t>
            </a:r>
            <a:r>
              <a:rPr lang="nl-NL" sz="3200" dirty="0" err="1">
                <a:solidFill>
                  <a:schemeClr val="bg1"/>
                </a:solidFill>
              </a:rPr>
              <a:t>revieuwen</a:t>
            </a: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164C42B-7313-2AF9-4A12-6EB2C6B64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746" y="1033970"/>
            <a:ext cx="1362953" cy="411505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nl-NL" sz="2000" dirty="0">
                <a:solidFill>
                  <a:schemeClr val="bg1"/>
                </a:solidFill>
              </a:rPr>
              <a:t>De</a:t>
            </a:r>
            <a:r>
              <a:rPr lang="nl-NL" sz="1200" dirty="0">
                <a:solidFill>
                  <a:schemeClr val="bg1"/>
                </a:solidFill>
              </a:rPr>
              <a:t> </a:t>
            </a:r>
            <a:r>
              <a:rPr lang="nl-NL" sz="2000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9253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D00DA8-31E2-2E1C-01BE-FB091DD0F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96" y="781203"/>
            <a:ext cx="4688488" cy="844960"/>
          </a:xfrm>
        </p:spPr>
        <p:txBody>
          <a:bodyPr>
            <a:normAutofit/>
          </a:bodyPr>
          <a:lstStyle/>
          <a:p>
            <a:pPr algn="l"/>
            <a:r>
              <a:rPr lang="nl-NL" sz="3100">
                <a:solidFill>
                  <a:schemeClr val="bg1"/>
                </a:solidFill>
              </a:rPr>
              <a:t>De documentatie</a:t>
            </a:r>
          </a:p>
        </p:txBody>
      </p:sp>
      <p:pic>
        <p:nvPicPr>
          <p:cNvPr id="4" name="Afbeelding 3" descr="Documentatie | Test IT Online">
            <a:extLst>
              <a:ext uri="{FF2B5EF4-FFF2-40B4-BE49-F238E27FC236}">
                <a16:creationId xmlns:a16="http://schemas.microsoft.com/office/drawing/2014/main" id="{A1021421-4132-D969-3EF8-991695A3B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6919154" y="1199785"/>
            <a:ext cx="4449692" cy="44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53A6DE5-CFB6-68D4-5082-E551E73C5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nl-NL" sz="3200">
                <a:solidFill>
                  <a:schemeClr val="bg1"/>
                </a:solidFill>
              </a:rPr>
              <a:t>Het einde</a:t>
            </a:r>
          </a:p>
        </p:txBody>
      </p:sp>
      <p:pic>
        <p:nvPicPr>
          <p:cNvPr id="8" name="Afbeelding 7" descr="'Het einde' Sticker | Spreadshirt">
            <a:extLst>
              <a:ext uri="{FF2B5EF4-FFF2-40B4-BE49-F238E27FC236}">
                <a16:creationId xmlns:a16="http://schemas.microsoft.com/office/drawing/2014/main" id="{175A257B-C90C-2187-BA14-CCFF30A9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" y="0"/>
            <a:ext cx="12195358" cy="52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7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0E60D-BB20-E978-88AF-9862BC73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556" y="740563"/>
            <a:ext cx="4688488" cy="3232560"/>
          </a:xfrm>
        </p:spPr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1"/>
                </a:solidFill>
              </a:rPr>
              <a:t>Zijn er nog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>
                <a:solidFill>
                  <a:schemeClr val="bg1"/>
                </a:solidFill>
              </a:rPr>
              <a:t>vragen,tips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of tops</a:t>
            </a:r>
          </a:p>
        </p:txBody>
      </p:sp>
      <p:pic>
        <p:nvPicPr>
          <p:cNvPr id="3" name="Afbeelding 2" descr="Zijn er nog vragen? : r/cirkeltrek">
            <a:extLst>
              <a:ext uri="{FF2B5EF4-FFF2-40B4-BE49-F238E27FC236}">
                <a16:creationId xmlns:a16="http://schemas.microsoft.com/office/drawing/2014/main" id="{9835F270-2F2F-EE5C-5533-BC9CB8EE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54" y="1057774"/>
            <a:ext cx="4449692" cy="47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21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GradientRiseVTI</vt:lpstr>
      <vt:lpstr>De grote  laravel presentatie</vt:lpstr>
      <vt:lpstr>De website </vt:lpstr>
      <vt:lpstr>Tijd om  de code te revieuwen</vt:lpstr>
      <vt:lpstr>De documentatie</vt:lpstr>
      <vt:lpstr>Het einde</vt:lpstr>
      <vt:lpstr>Zijn er nog vragen,tips of tops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143</cp:revision>
  <dcterms:created xsi:type="dcterms:W3CDTF">2024-06-28T11:03:39Z</dcterms:created>
  <dcterms:modified xsi:type="dcterms:W3CDTF">2024-06-28T11:54:54Z</dcterms:modified>
</cp:coreProperties>
</file>