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7"/>
  </p:notesMasterIdLst>
  <p:sldIdLst>
    <p:sldId id="256" r:id="rId2"/>
    <p:sldId id="258" r:id="rId3"/>
    <p:sldId id="296" r:id="rId4"/>
    <p:sldId id="261" r:id="rId5"/>
    <p:sldId id="263" r:id="rId6"/>
  </p:sldIdLst>
  <p:sldSz cx="9144000" cy="5143500" type="screen16x9"/>
  <p:notesSz cx="6858000" cy="9144000"/>
  <p:embeddedFontLst>
    <p:embeddedFont>
      <p:font typeface="Lato" panose="020B0604020202020204" charset="0"/>
      <p:regular r:id="rId8"/>
      <p:bold r:id="rId9"/>
      <p:italic r:id="rId10"/>
      <p:boldItalic r:id="rId11"/>
    </p:embeddedFont>
    <p:embeddedFont>
      <p:font typeface="Epilogue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Raleway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F27D78-83E9-4344-93FC-C5B991467602}">
  <a:tblStyle styleId="{30F27D78-83E9-4344-93FC-C5B9914676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9F857E7-E88C-407C-AF41-DEF43CE7D8A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414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217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44500"/>
            <a:ext cx="4112100" cy="23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3200"/>
            <a:ext cx="4112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1604593" y="-845132"/>
            <a:ext cx="3281418" cy="213280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9899992" flipH="1">
            <a:off x="-1515196" y="4121356"/>
            <a:ext cx="3953580" cy="192177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2"/>
          <p:cNvSpPr/>
          <p:nvPr/>
        </p:nvSpPr>
        <p:spPr>
          <a:xfrm rot="8819869" flipH="1">
            <a:off x="7035528" y="3933627"/>
            <a:ext cx="3158468" cy="250964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2"/>
          <p:cNvSpPr/>
          <p:nvPr/>
        </p:nvSpPr>
        <p:spPr>
          <a:xfrm rot="-3657034" flipH="1">
            <a:off x="-1336268" y="-858934"/>
            <a:ext cx="274602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7" name="Google Shape;667;p22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668" name="Google Shape;668;p22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669" name="Google Shape;669;p22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22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2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2" name="Google Shape;672;p22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3" name="Google Shape;673;p22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674" name="Google Shape;674;p22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675" name="Google Shape;675;p22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76" name="Google Shape;676;p22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677" name="Google Shape;677;p22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22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22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80" name="Google Shape;680;p22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681" name="Google Shape;681;p22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82" name="Google Shape;682;p22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683" name="Google Shape;683;p22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684" name="Google Shape;684;p22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5" name="Google Shape;685;p22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6" name="Google Shape;686;p22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687" name="Google Shape;687;p22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8" name="Google Shape;688;p22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9" name="Google Shape;689;p22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690" name="Google Shape;690;p22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1" name="Google Shape;691;p22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subTitle" idx="1"/>
          </p:nvPr>
        </p:nvSpPr>
        <p:spPr>
          <a:xfrm>
            <a:off x="4679150" y="2453574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subTitle" idx="2"/>
          </p:nvPr>
        </p:nvSpPr>
        <p:spPr>
          <a:xfrm>
            <a:off x="1080525" y="2453574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subTitle" idx="3"/>
          </p:nvPr>
        </p:nvSpPr>
        <p:spPr>
          <a:xfrm>
            <a:off x="1080536" y="181720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ubTitle" idx="4"/>
          </p:nvPr>
        </p:nvSpPr>
        <p:spPr>
          <a:xfrm>
            <a:off x="4679164" y="181720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8" name="Google Shape;118;p5"/>
          <p:cNvSpPr/>
          <p:nvPr/>
        </p:nvSpPr>
        <p:spPr>
          <a:xfrm rot="5551952">
            <a:off x="-721531" y="4084618"/>
            <a:ext cx="2053998" cy="176520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 rot="-460685">
            <a:off x="-850641" y="-888875"/>
            <a:ext cx="2082611" cy="168399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 rot="3259731">
            <a:off x="7063135" y="-804478"/>
            <a:ext cx="3168421" cy="256197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0" name="Google Shape;150;p8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"/>
          <p:cNvSpPr/>
          <p:nvPr/>
        </p:nvSpPr>
        <p:spPr>
          <a:xfrm rot="-4592116" flipH="1">
            <a:off x="6189" y="113200"/>
            <a:ext cx="642877" cy="51982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9"/>
          <p:cNvSpPr/>
          <p:nvPr/>
        </p:nvSpPr>
        <p:spPr>
          <a:xfrm rot="3263452">
            <a:off x="-163955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 rot="-460623">
            <a:off x="-1793263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 rot="4592047">
            <a:off x="7797256" y="593203"/>
            <a:ext cx="1475158" cy="119280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title" idx="2" hasCustomPrompt="1"/>
          </p:nvPr>
        </p:nvSpPr>
        <p:spPr>
          <a:xfrm>
            <a:off x="1100975" y="1203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3" hasCustomPrompt="1"/>
          </p:nvPr>
        </p:nvSpPr>
        <p:spPr>
          <a:xfrm>
            <a:off x="1100975" y="27892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50" y="1203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50" y="27892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title" idx="6" hasCustomPrompt="1"/>
          </p:nvPr>
        </p:nvSpPr>
        <p:spPr>
          <a:xfrm>
            <a:off x="5737525" y="1203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7" hasCustomPrompt="1"/>
          </p:nvPr>
        </p:nvSpPr>
        <p:spPr>
          <a:xfrm>
            <a:off x="5737525" y="27892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1"/>
          </p:nvPr>
        </p:nvSpPr>
        <p:spPr>
          <a:xfrm>
            <a:off x="1100975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8"/>
          </p:nvPr>
        </p:nvSpPr>
        <p:spPr>
          <a:xfrm>
            <a:off x="3419250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9"/>
          </p:nvPr>
        </p:nvSpPr>
        <p:spPr>
          <a:xfrm>
            <a:off x="5737525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13"/>
          </p:nvPr>
        </p:nvSpPr>
        <p:spPr>
          <a:xfrm>
            <a:off x="1100975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14"/>
          </p:nvPr>
        </p:nvSpPr>
        <p:spPr>
          <a:xfrm>
            <a:off x="3419250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15"/>
          </p:nvPr>
        </p:nvSpPr>
        <p:spPr>
          <a:xfrm>
            <a:off x="5737525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/>
          <p:nvPr/>
        </p:nvSpPr>
        <p:spPr>
          <a:xfrm rot="8819869" flipH="1">
            <a:off x="7035528" y="3933627"/>
            <a:ext cx="3158468" cy="250964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3"/>
          <p:cNvSpPr/>
          <p:nvPr/>
        </p:nvSpPr>
        <p:spPr>
          <a:xfrm rot="-3657034" flipH="1">
            <a:off x="-1336268" y="-858934"/>
            <a:ext cx="274602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13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257" name="Google Shape;257;p13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258" name="Google Shape;258;p13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9" name="Google Shape;259;p13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260" name="Google Shape;260;p13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13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13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63" name="Google Shape;263;p13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264" name="Google Shape;264;p13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5" name="Google Shape;265;p13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266" name="Google Shape;266;p13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267" name="Google Shape;267;p13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" name="Google Shape;268;p13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69" name="Google Shape;269;p13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270" name="Google Shape;270;p13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" name="Google Shape;271;p13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2" name="Google Shape;272;p13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273" name="Google Shape;273;p13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13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275" name="Google Shape;275;p13"/>
          <p:cNvSpPr/>
          <p:nvPr/>
        </p:nvSpPr>
        <p:spPr>
          <a:xfrm>
            <a:off x="62832" y="4828541"/>
            <a:ext cx="734045" cy="45268"/>
          </a:xfrm>
          <a:custGeom>
            <a:avLst/>
            <a:gdLst/>
            <a:ahLst/>
            <a:cxnLst/>
            <a:rect l="l" t="t" r="r" b="b"/>
            <a:pathLst>
              <a:path w="824770" h="50863" extrusionOk="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6" name="Google Shape;276;p13"/>
          <p:cNvGrpSpPr/>
          <p:nvPr/>
        </p:nvGrpSpPr>
        <p:grpSpPr>
          <a:xfrm>
            <a:off x="103395" y="3891186"/>
            <a:ext cx="668783" cy="959747"/>
            <a:chOff x="10519314" y="4728596"/>
            <a:chExt cx="751780" cy="1078731"/>
          </a:xfrm>
        </p:grpSpPr>
        <p:grpSp>
          <p:nvGrpSpPr>
            <p:cNvPr id="277" name="Google Shape;277;p13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278" name="Google Shape;278;p13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279" name="Google Shape;279;p13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44" h="909637" extrusionOk="0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13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8" h="42088" extrusionOk="0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13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7" h="42087" extrusionOk="0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82" name="Google Shape;282;p13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283" name="Google Shape;283;p13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4" name="Google Shape;284;p13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13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13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87" name="Google Shape;287;p13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288" name="Google Shape;288;p13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17" h="1069848" extrusionOk="0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13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29" h="87630" extrusionOk="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0" name="Google Shape;290;p13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291" name="Google Shape;291;p13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2" name="Google Shape;292;p13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3" name="Google Shape;293;p13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294" name="Google Shape;294;p13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5" name="Google Shape;295;p13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96" name="Google Shape;296;p13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297" name="Google Shape;297;p13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20" h="992123" extrusionOk="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13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3" h="123062" extrusionOk="0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9" name="Google Shape;299;p13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300" name="Google Shape;300;p13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1" name="Google Shape;301;p13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2" name="Google Shape;302;p13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303" name="Google Shape;303;p13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" name="Google Shape;304;p13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05" name="Google Shape;305;p13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306" name="Google Shape;306;p13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avLst/>
                <a:gdLst/>
                <a:ahLst/>
                <a:cxnLst/>
                <a:rect l="l" t="t" r="r" b="b"/>
                <a:pathLst>
                  <a:path w="84010" h="715136" extrusionOk="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avLst/>
                <a:gdLst/>
                <a:ahLst/>
                <a:cxnLst/>
                <a:rect l="l" t="t" r="r" b="b"/>
                <a:pathLst>
                  <a:path w="26003" h="411289" extrusionOk="0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8" name="Google Shape;308;p13"/>
          <p:cNvGrpSpPr/>
          <p:nvPr/>
        </p:nvGrpSpPr>
        <p:grpSpPr>
          <a:xfrm>
            <a:off x="150676" y="2823493"/>
            <a:ext cx="516117" cy="779220"/>
            <a:chOff x="10572463" y="3528536"/>
            <a:chExt cx="580168" cy="875823"/>
          </a:xfrm>
        </p:grpSpPr>
        <p:grpSp>
          <p:nvGrpSpPr>
            <p:cNvPr id="309" name="Google Shape;309;p13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310" name="Google Shape;310;p13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1" name="Google Shape;311;p13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312" name="Google Shape;312;p13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13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13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13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13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23" name="Google Shape;323;p13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4" name="Google Shape;324;p13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325" name="Google Shape;325;p13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6" name="Google Shape;326;p13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327" name="Google Shape;327;p13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13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13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3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3" name="Google Shape;333;p13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334" name="Google Shape;334;p13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3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13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" name="Google Shape;337;p13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8" name="Google Shape;338;p13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9" name="Google Shape;339;p13"/>
          <p:cNvGrpSpPr/>
          <p:nvPr/>
        </p:nvGrpSpPr>
        <p:grpSpPr>
          <a:xfrm>
            <a:off x="361835" y="3601018"/>
            <a:ext cx="22030" cy="294484"/>
            <a:chOff x="10809827" y="4402455"/>
            <a:chExt cx="24764" cy="330993"/>
          </a:xfrm>
        </p:grpSpPr>
        <p:sp>
          <p:nvSpPr>
            <p:cNvPr id="340" name="Google Shape;340;p13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15"/>
          <p:cNvSpPr txBox="1">
            <a:spLocks noGrp="1"/>
          </p:cNvSpPr>
          <p:nvPr>
            <p:ph type="subTitle" idx="1"/>
          </p:nvPr>
        </p:nvSpPr>
        <p:spPr>
          <a:xfrm>
            <a:off x="1253225" y="2053700"/>
            <a:ext cx="2811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15"/>
          <p:cNvSpPr txBox="1">
            <a:spLocks noGrp="1"/>
          </p:cNvSpPr>
          <p:nvPr>
            <p:ph type="subTitle" idx="2"/>
          </p:nvPr>
        </p:nvSpPr>
        <p:spPr>
          <a:xfrm>
            <a:off x="5079776" y="2053700"/>
            <a:ext cx="2811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15"/>
          <p:cNvSpPr txBox="1">
            <a:spLocks noGrp="1"/>
          </p:cNvSpPr>
          <p:nvPr>
            <p:ph type="subTitle" idx="3"/>
          </p:nvPr>
        </p:nvSpPr>
        <p:spPr>
          <a:xfrm>
            <a:off x="1253225" y="3565300"/>
            <a:ext cx="2811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15"/>
          <p:cNvSpPr txBox="1">
            <a:spLocks noGrp="1"/>
          </p:cNvSpPr>
          <p:nvPr>
            <p:ph type="subTitle" idx="4"/>
          </p:nvPr>
        </p:nvSpPr>
        <p:spPr>
          <a:xfrm>
            <a:off x="5079776" y="3565300"/>
            <a:ext cx="2811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15"/>
          <p:cNvSpPr txBox="1">
            <a:spLocks noGrp="1"/>
          </p:cNvSpPr>
          <p:nvPr>
            <p:ph type="subTitle" idx="5"/>
          </p:nvPr>
        </p:nvSpPr>
        <p:spPr>
          <a:xfrm>
            <a:off x="1253225" y="1363500"/>
            <a:ext cx="28110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4" name="Google Shape;454;p15"/>
          <p:cNvSpPr txBox="1">
            <a:spLocks noGrp="1"/>
          </p:cNvSpPr>
          <p:nvPr>
            <p:ph type="subTitle" idx="6"/>
          </p:nvPr>
        </p:nvSpPr>
        <p:spPr>
          <a:xfrm>
            <a:off x="1253225" y="2875125"/>
            <a:ext cx="28110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5" name="Google Shape;455;p15"/>
          <p:cNvSpPr txBox="1">
            <a:spLocks noGrp="1"/>
          </p:cNvSpPr>
          <p:nvPr>
            <p:ph type="subTitle" idx="7"/>
          </p:nvPr>
        </p:nvSpPr>
        <p:spPr>
          <a:xfrm>
            <a:off x="5079750" y="1363500"/>
            <a:ext cx="28110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6" name="Google Shape;456;p15"/>
          <p:cNvSpPr txBox="1">
            <a:spLocks noGrp="1"/>
          </p:cNvSpPr>
          <p:nvPr>
            <p:ph type="subTitle" idx="8"/>
          </p:nvPr>
        </p:nvSpPr>
        <p:spPr>
          <a:xfrm>
            <a:off x="5079750" y="2875125"/>
            <a:ext cx="28110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7" name="Google Shape;457;p15"/>
          <p:cNvSpPr/>
          <p:nvPr/>
        </p:nvSpPr>
        <p:spPr>
          <a:xfrm rot="8819869" flipH="1">
            <a:off x="7035528" y="3933627"/>
            <a:ext cx="3158468" cy="250964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5"/>
          <p:cNvSpPr/>
          <p:nvPr/>
        </p:nvSpPr>
        <p:spPr>
          <a:xfrm rot="-3657034" flipH="1">
            <a:off x="-1336268" y="-858934"/>
            <a:ext cx="274602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9" name="Google Shape;459;p15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460" name="Google Shape;460;p15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461" name="Google Shape;461;p15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4" name="Google Shape;464;p15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" name="Google Shape;465;p15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466" name="Google Shape;466;p15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467" name="Google Shape;467;p15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68" name="Google Shape;468;p15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469" name="Google Shape;469;p15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0" name="Google Shape;470;p15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471;p15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72" name="Google Shape;472;p15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473" name="Google Shape;473;p15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4" name="Google Shape;474;p15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475" name="Google Shape;475;p15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476" name="Google Shape;476;p15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7" name="Google Shape;477;p15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78" name="Google Shape;478;p15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479" name="Google Shape;479;p15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0" name="Google Shape;480;p15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81" name="Google Shape;481;p15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482" name="Google Shape;482;p15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3" name="Google Shape;483;p15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1"/>
          <p:cNvSpPr/>
          <p:nvPr/>
        </p:nvSpPr>
        <p:spPr>
          <a:xfrm rot="-1900174" flipH="1">
            <a:off x="-500059" y="-436065"/>
            <a:ext cx="1729608" cy="139855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1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1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1"/>
          <p:cNvSpPr/>
          <p:nvPr/>
        </p:nvSpPr>
        <p:spPr>
          <a:xfrm rot="531593" flipH="1">
            <a:off x="-1222788" y="3829381"/>
            <a:ext cx="2902962" cy="234732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21"/>
          <p:cNvGrpSpPr/>
          <p:nvPr/>
        </p:nvGrpSpPr>
        <p:grpSpPr>
          <a:xfrm>
            <a:off x="7931872" y="177093"/>
            <a:ext cx="997823" cy="737095"/>
            <a:chOff x="7931872" y="177093"/>
            <a:chExt cx="997823" cy="737095"/>
          </a:xfrm>
        </p:grpSpPr>
        <p:grpSp>
          <p:nvGrpSpPr>
            <p:cNvPr id="641" name="Google Shape;641;p21"/>
            <p:cNvGrpSpPr/>
            <p:nvPr/>
          </p:nvGrpSpPr>
          <p:grpSpPr>
            <a:xfrm>
              <a:off x="7931872" y="177093"/>
              <a:ext cx="919725" cy="318025"/>
              <a:chOff x="7230903" y="4635722"/>
              <a:chExt cx="652843" cy="225742"/>
            </a:xfrm>
          </p:grpSpPr>
          <p:sp>
            <p:nvSpPr>
              <p:cNvPr id="642" name="Google Shape;642;p21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1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44" name="Google Shape;644;p21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645" name="Google Shape;645;p21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21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21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21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49" name="Google Shape;649;p21"/>
            <p:cNvGrpSpPr/>
            <p:nvPr/>
          </p:nvGrpSpPr>
          <p:grpSpPr>
            <a:xfrm>
              <a:off x="7931872" y="596163"/>
              <a:ext cx="919725" cy="318025"/>
              <a:chOff x="7230903" y="4933188"/>
              <a:chExt cx="652843" cy="225742"/>
            </a:xfrm>
          </p:grpSpPr>
          <p:grpSp>
            <p:nvGrpSpPr>
              <p:cNvPr id="650" name="Google Shape;650;p21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651" name="Google Shape;651;p21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21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53" name="Google Shape;653;p21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654" name="Google Shape;654;p21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5" name="Google Shape;655;p21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6" name="Google Shape;656;p21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7" name="Google Shape;657;p21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658" name="Google Shape;658;p21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9" name="Google Shape;659;p21"/>
            <p:cNvGrpSpPr/>
            <p:nvPr/>
          </p:nvGrpSpPr>
          <p:grpSpPr>
            <a:xfrm>
              <a:off x="8756326" y="539537"/>
              <a:ext cx="173370" cy="112691"/>
              <a:chOff x="7816120" y="4892994"/>
              <a:chExt cx="123062" cy="79991"/>
            </a:xfrm>
          </p:grpSpPr>
          <p:grpSp>
            <p:nvGrpSpPr>
              <p:cNvPr id="660" name="Google Shape;660;p21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661" name="Google Shape;661;p21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21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63" name="Google Shape;663;p21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1" r:id="rId8"/>
    <p:sldLayoutId id="2147483667" r:id="rId9"/>
    <p:sldLayoutId id="214748366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6"/>
          <p:cNvSpPr/>
          <p:nvPr/>
        </p:nvSpPr>
        <p:spPr>
          <a:xfrm rot="1053742">
            <a:off x="4909608" y="421118"/>
            <a:ext cx="4314987" cy="4418593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6"/>
          <p:cNvSpPr txBox="1">
            <a:spLocks noGrp="1"/>
          </p:cNvSpPr>
          <p:nvPr>
            <p:ph type="ctrTitle"/>
          </p:nvPr>
        </p:nvSpPr>
        <p:spPr>
          <a:xfrm>
            <a:off x="732955" y="332739"/>
            <a:ext cx="4733751" cy="27743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ts val="7545"/>
              </a:lnSpc>
            </a:pPr>
            <a:r>
              <a:rPr lang="en-US" sz="4800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Familiarize yourself with phishing attacks</a:t>
            </a:r>
            <a:endParaRPr lang="en-US" sz="4800" dirty="0"/>
          </a:p>
        </p:txBody>
      </p:sp>
      <p:sp>
        <p:nvSpPr>
          <p:cNvPr id="704" name="Google Shape;704;p26"/>
          <p:cNvSpPr txBox="1">
            <a:spLocks noGrp="1"/>
          </p:cNvSpPr>
          <p:nvPr>
            <p:ph type="subTitle" idx="1"/>
          </p:nvPr>
        </p:nvSpPr>
        <p:spPr>
          <a:xfrm>
            <a:off x="677609" y="2865620"/>
            <a:ext cx="4540561" cy="19746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2799"/>
              </a:lnSpc>
            </a:pPr>
            <a:r>
              <a:rPr lang="en-US" sz="14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Phishing attacks are a common cybersecurity threat that can have serious consequences for individuals and organizations. It's important to understand what phishing is, how to recognize it, and how to protect against it.</a:t>
            </a:r>
            <a:endParaRPr lang="en-US" sz="1400" dirty="0"/>
          </a:p>
        </p:txBody>
      </p:sp>
      <p:grpSp>
        <p:nvGrpSpPr>
          <p:cNvPr id="705" name="Google Shape;705;p26"/>
          <p:cNvGrpSpPr/>
          <p:nvPr/>
        </p:nvGrpSpPr>
        <p:grpSpPr>
          <a:xfrm>
            <a:off x="5631673" y="1763897"/>
            <a:ext cx="2961645" cy="1992933"/>
            <a:chOff x="5311140" y="3874579"/>
            <a:chExt cx="2693384" cy="1812416"/>
          </a:xfrm>
        </p:grpSpPr>
        <p:grpSp>
          <p:nvGrpSpPr>
            <p:cNvPr id="706" name="Google Shape;706;p26"/>
            <p:cNvGrpSpPr/>
            <p:nvPr/>
          </p:nvGrpSpPr>
          <p:grpSpPr>
            <a:xfrm>
              <a:off x="6183439" y="5359431"/>
              <a:ext cx="948880" cy="327564"/>
              <a:chOff x="6183439" y="5359431"/>
              <a:chExt cx="948880" cy="327564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6459569" y="5359431"/>
                <a:ext cx="396621" cy="291274"/>
              </a:xfrm>
              <a:custGeom>
                <a:avLst/>
                <a:gdLst/>
                <a:ahLst/>
                <a:cxnLst/>
                <a:rect l="l" t="t" r="r" b="b"/>
                <a:pathLst>
                  <a:path w="396621" h="291274" extrusionOk="0">
                    <a:moveTo>
                      <a:pt x="396621" y="0"/>
                    </a:moveTo>
                    <a:lnTo>
                      <a:pt x="396621" y="291274"/>
                    </a:lnTo>
                    <a:lnTo>
                      <a:pt x="0" y="291274"/>
                    </a:lnTo>
                    <a:lnTo>
                      <a:pt x="0" y="0"/>
                    </a:lnTo>
                    <a:lnTo>
                      <a:pt x="140304" y="0"/>
                    </a:lnTo>
                    <a:lnTo>
                      <a:pt x="140304" y="140017"/>
                    </a:lnTo>
                    <a:cubicBezTo>
                      <a:pt x="140304" y="171926"/>
                      <a:pt x="166402" y="198120"/>
                      <a:pt x="198311" y="198120"/>
                    </a:cubicBezTo>
                    <a:cubicBezTo>
                      <a:pt x="230220" y="198120"/>
                      <a:pt x="256413" y="171926"/>
                      <a:pt x="256413" y="140017"/>
                    </a:cubicBezTo>
                    <a:lnTo>
                      <a:pt x="256413" y="0"/>
                    </a:lnTo>
                    <a:lnTo>
                      <a:pt x="3966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6459569" y="5359431"/>
                <a:ext cx="140303" cy="59054"/>
              </a:xfrm>
              <a:custGeom>
                <a:avLst/>
                <a:gdLst/>
                <a:ahLst/>
                <a:cxnLst/>
                <a:rect l="l" t="t" r="r" b="b"/>
                <a:pathLst>
                  <a:path w="140303" h="59054" extrusionOk="0">
                    <a:moveTo>
                      <a:pt x="0" y="0"/>
                    </a:moveTo>
                    <a:lnTo>
                      <a:pt x="140304" y="0"/>
                    </a:lnTo>
                    <a:lnTo>
                      <a:pt x="140304" y="59055"/>
                    </a:lnTo>
                    <a:lnTo>
                      <a:pt x="0" y="428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6"/>
              <p:cNvSpPr/>
              <p:nvPr/>
            </p:nvSpPr>
            <p:spPr>
              <a:xfrm>
                <a:off x="6715982" y="5359431"/>
                <a:ext cx="140207" cy="88391"/>
              </a:xfrm>
              <a:custGeom>
                <a:avLst/>
                <a:gdLst/>
                <a:ahLst/>
                <a:cxnLst/>
                <a:rect l="l" t="t" r="r" b="b"/>
                <a:pathLst>
                  <a:path w="140207" h="88391" extrusionOk="0">
                    <a:moveTo>
                      <a:pt x="140208" y="0"/>
                    </a:moveTo>
                    <a:lnTo>
                      <a:pt x="140208" y="88392"/>
                    </a:lnTo>
                    <a:lnTo>
                      <a:pt x="0" y="72295"/>
                    </a:lnTo>
                    <a:lnTo>
                      <a:pt x="0" y="0"/>
                    </a:lnTo>
                    <a:lnTo>
                      <a:pt x="1402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26"/>
              <p:cNvSpPr/>
              <p:nvPr/>
            </p:nvSpPr>
            <p:spPr>
              <a:xfrm>
                <a:off x="6183439" y="5647467"/>
                <a:ext cx="948880" cy="39528"/>
              </a:xfrm>
              <a:custGeom>
                <a:avLst/>
                <a:gdLst/>
                <a:ahLst/>
                <a:cxnLst/>
                <a:rect l="l" t="t" r="r" b="b"/>
                <a:pathLst>
                  <a:path w="948880" h="39528" extrusionOk="0">
                    <a:moveTo>
                      <a:pt x="0" y="0"/>
                    </a:moveTo>
                    <a:lnTo>
                      <a:pt x="948880" y="0"/>
                    </a:lnTo>
                    <a:lnTo>
                      <a:pt x="948880" y="39529"/>
                    </a:lnTo>
                    <a:lnTo>
                      <a:pt x="0" y="3952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1" name="Google Shape;711;p26"/>
            <p:cNvSpPr/>
            <p:nvPr/>
          </p:nvSpPr>
          <p:spPr>
            <a:xfrm>
              <a:off x="5311140" y="3874579"/>
              <a:ext cx="2693384" cy="1517428"/>
            </a:xfrm>
            <a:custGeom>
              <a:avLst/>
              <a:gdLst/>
              <a:ahLst/>
              <a:cxnLst/>
              <a:rect l="l" t="t" r="r" b="b"/>
              <a:pathLst>
                <a:path w="2693384" h="1517428" extrusionOk="0">
                  <a:moveTo>
                    <a:pt x="2693384" y="107442"/>
                  </a:moveTo>
                  <a:lnTo>
                    <a:pt x="2693384" y="1409890"/>
                  </a:lnTo>
                  <a:cubicBezTo>
                    <a:pt x="2693384" y="1469231"/>
                    <a:pt x="2645283" y="1517428"/>
                    <a:pt x="2585847" y="1517428"/>
                  </a:cubicBezTo>
                  <a:lnTo>
                    <a:pt x="107537" y="1517428"/>
                  </a:lnTo>
                  <a:cubicBezTo>
                    <a:pt x="48101" y="1517428"/>
                    <a:pt x="0" y="1469231"/>
                    <a:pt x="0" y="1409890"/>
                  </a:cubicBezTo>
                  <a:lnTo>
                    <a:pt x="0" y="107442"/>
                  </a:lnTo>
                  <a:cubicBezTo>
                    <a:pt x="0" y="48101"/>
                    <a:pt x="48101" y="0"/>
                    <a:pt x="107537" y="0"/>
                  </a:cubicBezTo>
                  <a:lnTo>
                    <a:pt x="2585847" y="0"/>
                  </a:lnTo>
                  <a:cubicBezTo>
                    <a:pt x="2645283" y="0"/>
                    <a:pt x="2693384" y="48101"/>
                    <a:pt x="2693384" y="107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5311140" y="4009739"/>
              <a:ext cx="2693384" cy="1223295"/>
            </a:xfrm>
            <a:custGeom>
              <a:avLst/>
              <a:gdLst/>
              <a:ahLst/>
              <a:cxnLst/>
              <a:rect l="l" t="t" r="r" b="b"/>
              <a:pathLst>
                <a:path w="2693384" h="1223295" extrusionOk="0">
                  <a:moveTo>
                    <a:pt x="0" y="0"/>
                  </a:moveTo>
                  <a:lnTo>
                    <a:pt x="2693384" y="0"/>
                  </a:lnTo>
                  <a:lnTo>
                    <a:pt x="2693384" y="1223296"/>
                  </a:lnTo>
                  <a:lnTo>
                    <a:pt x="0" y="122329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6619875" y="5273611"/>
              <a:ext cx="76009" cy="76009"/>
            </a:xfrm>
            <a:custGeom>
              <a:avLst/>
              <a:gdLst/>
              <a:ahLst/>
              <a:cxnLst/>
              <a:rect l="l" t="t" r="r" b="b"/>
              <a:pathLst>
                <a:path w="76009" h="76009" extrusionOk="0">
                  <a:moveTo>
                    <a:pt x="76009" y="38005"/>
                  </a:moveTo>
                  <a:cubicBezTo>
                    <a:pt x="76009" y="58960"/>
                    <a:pt x="59055" y="76010"/>
                    <a:pt x="38005" y="76010"/>
                  </a:cubicBezTo>
                  <a:cubicBezTo>
                    <a:pt x="16955" y="76010"/>
                    <a:pt x="0" y="59055"/>
                    <a:pt x="0" y="38005"/>
                  </a:cubicBezTo>
                  <a:cubicBezTo>
                    <a:pt x="0" y="16954"/>
                    <a:pt x="16955" y="0"/>
                    <a:pt x="38005" y="0"/>
                  </a:cubicBezTo>
                  <a:cubicBezTo>
                    <a:pt x="59055" y="0"/>
                    <a:pt x="76009" y="16954"/>
                    <a:pt x="76009" y="38005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4" name="Google Shape;714;p26"/>
          <p:cNvGrpSpPr/>
          <p:nvPr/>
        </p:nvGrpSpPr>
        <p:grpSpPr>
          <a:xfrm>
            <a:off x="6285440" y="656304"/>
            <a:ext cx="1654423" cy="835905"/>
            <a:chOff x="5905690" y="2867310"/>
            <a:chExt cx="1504568" cy="760190"/>
          </a:xfrm>
        </p:grpSpPr>
        <p:sp>
          <p:nvSpPr>
            <p:cNvPr id="715" name="Google Shape;715;p26"/>
            <p:cNvSpPr/>
            <p:nvPr/>
          </p:nvSpPr>
          <p:spPr>
            <a:xfrm>
              <a:off x="5905690" y="2867310"/>
              <a:ext cx="1504568" cy="760190"/>
            </a:xfrm>
            <a:custGeom>
              <a:avLst/>
              <a:gdLst/>
              <a:ahLst/>
              <a:cxnLst/>
              <a:rect l="l" t="t" r="r" b="b"/>
              <a:pathLst>
                <a:path w="1504568" h="760190" extrusionOk="0">
                  <a:moveTo>
                    <a:pt x="1504379" y="647414"/>
                  </a:moveTo>
                  <a:cubicBezTo>
                    <a:pt x="1504379" y="709708"/>
                    <a:pt x="1453896" y="760190"/>
                    <a:pt x="1391602" y="760190"/>
                  </a:cubicBezTo>
                  <a:lnTo>
                    <a:pt x="194881" y="760190"/>
                  </a:lnTo>
                  <a:cubicBezTo>
                    <a:pt x="87249" y="760190"/>
                    <a:pt x="0" y="672941"/>
                    <a:pt x="0" y="565309"/>
                  </a:cubicBezTo>
                  <a:cubicBezTo>
                    <a:pt x="0" y="457676"/>
                    <a:pt x="87249" y="370522"/>
                    <a:pt x="194881" y="370522"/>
                  </a:cubicBezTo>
                  <a:cubicBezTo>
                    <a:pt x="220027" y="370522"/>
                    <a:pt x="244126" y="375285"/>
                    <a:pt x="266223" y="383953"/>
                  </a:cubicBezTo>
                  <a:cubicBezTo>
                    <a:pt x="266223" y="382714"/>
                    <a:pt x="266223" y="381381"/>
                    <a:pt x="266223" y="380047"/>
                  </a:cubicBezTo>
                  <a:cubicBezTo>
                    <a:pt x="266223" y="240030"/>
                    <a:pt x="341947" y="117729"/>
                    <a:pt x="454628" y="51816"/>
                  </a:cubicBezTo>
                  <a:cubicBezTo>
                    <a:pt x="510921" y="18859"/>
                    <a:pt x="576453" y="0"/>
                    <a:pt x="646366" y="0"/>
                  </a:cubicBezTo>
                  <a:cubicBezTo>
                    <a:pt x="832009" y="0"/>
                    <a:pt x="986504" y="133064"/>
                    <a:pt x="1019747" y="309086"/>
                  </a:cubicBezTo>
                  <a:cubicBezTo>
                    <a:pt x="1054989" y="288893"/>
                    <a:pt x="1095851" y="277368"/>
                    <a:pt x="1139476" y="277368"/>
                  </a:cubicBezTo>
                  <a:cubicBezTo>
                    <a:pt x="1272731" y="277368"/>
                    <a:pt x="1380839" y="385477"/>
                    <a:pt x="1380839" y="518731"/>
                  </a:cubicBezTo>
                  <a:cubicBezTo>
                    <a:pt x="1380839" y="524256"/>
                    <a:pt x="1380648" y="529685"/>
                    <a:pt x="1380268" y="535114"/>
                  </a:cubicBezTo>
                  <a:cubicBezTo>
                    <a:pt x="1384078" y="534734"/>
                    <a:pt x="1387887" y="534543"/>
                    <a:pt x="1391793" y="534543"/>
                  </a:cubicBezTo>
                  <a:cubicBezTo>
                    <a:pt x="1454086" y="534543"/>
                    <a:pt x="1504569" y="585026"/>
                    <a:pt x="1504569" y="6473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5905690" y="2918364"/>
              <a:ext cx="922591" cy="709136"/>
            </a:xfrm>
            <a:custGeom>
              <a:avLst/>
              <a:gdLst/>
              <a:ahLst/>
              <a:cxnLst/>
              <a:rect l="l" t="t" r="r" b="b"/>
              <a:pathLst>
                <a:path w="922591" h="709136" extrusionOk="0">
                  <a:moveTo>
                    <a:pt x="922305" y="709136"/>
                  </a:moveTo>
                  <a:lnTo>
                    <a:pt x="194881" y="709136"/>
                  </a:lnTo>
                  <a:cubicBezTo>
                    <a:pt x="87249" y="709136"/>
                    <a:pt x="0" y="621887"/>
                    <a:pt x="0" y="514255"/>
                  </a:cubicBezTo>
                  <a:cubicBezTo>
                    <a:pt x="0" y="406622"/>
                    <a:pt x="87249" y="319468"/>
                    <a:pt x="194881" y="319468"/>
                  </a:cubicBezTo>
                  <a:cubicBezTo>
                    <a:pt x="220027" y="319468"/>
                    <a:pt x="244126" y="324231"/>
                    <a:pt x="266223" y="332899"/>
                  </a:cubicBezTo>
                  <a:cubicBezTo>
                    <a:pt x="266223" y="331660"/>
                    <a:pt x="266223" y="330327"/>
                    <a:pt x="266223" y="328993"/>
                  </a:cubicBezTo>
                  <a:cubicBezTo>
                    <a:pt x="266223" y="188976"/>
                    <a:pt x="341947" y="66675"/>
                    <a:pt x="454628" y="762"/>
                  </a:cubicBezTo>
                  <a:cubicBezTo>
                    <a:pt x="515683" y="-2286"/>
                    <a:pt x="577024" y="3429"/>
                    <a:pt x="633984" y="24860"/>
                  </a:cubicBezTo>
                  <a:cubicBezTo>
                    <a:pt x="707803" y="52768"/>
                    <a:pt x="773239" y="110109"/>
                    <a:pt x="797052" y="185261"/>
                  </a:cubicBezTo>
                  <a:cubicBezTo>
                    <a:pt x="820864" y="260509"/>
                    <a:pt x="795433" y="352425"/>
                    <a:pt x="728472" y="394144"/>
                  </a:cubicBezTo>
                  <a:cubicBezTo>
                    <a:pt x="769334" y="388430"/>
                    <a:pt x="808863" y="395002"/>
                    <a:pt x="844010" y="416433"/>
                  </a:cubicBezTo>
                  <a:cubicBezTo>
                    <a:pt x="879157" y="437864"/>
                    <a:pt x="902970" y="481298"/>
                    <a:pt x="892302" y="521113"/>
                  </a:cubicBezTo>
                  <a:cubicBezTo>
                    <a:pt x="885730" y="545782"/>
                    <a:pt x="867156" y="565975"/>
                    <a:pt x="845629" y="579787"/>
                  </a:cubicBezTo>
                  <a:cubicBezTo>
                    <a:pt x="824769" y="593217"/>
                    <a:pt x="801148" y="601408"/>
                    <a:pt x="777621" y="609314"/>
                  </a:cubicBezTo>
                  <a:cubicBezTo>
                    <a:pt x="788479" y="605790"/>
                    <a:pt x="793623" y="605790"/>
                    <a:pt x="805910" y="605314"/>
                  </a:cubicBezTo>
                  <a:cubicBezTo>
                    <a:pt x="819055" y="604742"/>
                    <a:pt x="832961" y="608457"/>
                    <a:pt x="842010" y="618077"/>
                  </a:cubicBezTo>
                  <a:cubicBezTo>
                    <a:pt x="851059" y="627698"/>
                    <a:pt x="853440" y="643890"/>
                    <a:pt x="845153" y="654082"/>
                  </a:cubicBezTo>
                  <a:cubicBezTo>
                    <a:pt x="859727" y="639699"/>
                    <a:pt x="881919" y="651510"/>
                    <a:pt x="897541" y="664845"/>
                  </a:cubicBezTo>
                  <a:cubicBezTo>
                    <a:pt x="910971" y="676180"/>
                    <a:pt x="919067" y="691991"/>
                    <a:pt x="922591" y="7091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7" name="Google Shape;717;p26"/>
          <p:cNvGrpSpPr/>
          <p:nvPr/>
        </p:nvGrpSpPr>
        <p:grpSpPr>
          <a:xfrm>
            <a:off x="8276803" y="1327941"/>
            <a:ext cx="387944" cy="273258"/>
            <a:chOff x="7716678" y="3270218"/>
            <a:chExt cx="352805" cy="248507"/>
          </a:xfrm>
        </p:grpSpPr>
        <p:sp>
          <p:nvSpPr>
            <p:cNvPr id="718" name="Google Shape;718;p26"/>
            <p:cNvSpPr/>
            <p:nvPr/>
          </p:nvSpPr>
          <p:spPr>
            <a:xfrm>
              <a:off x="7716678" y="3270218"/>
              <a:ext cx="352805" cy="248507"/>
            </a:xfrm>
            <a:custGeom>
              <a:avLst/>
              <a:gdLst/>
              <a:ahLst/>
              <a:cxnLst/>
              <a:rect l="l" t="t" r="r" b="b"/>
              <a:pathLst>
                <a:path w="352805" h="248507" extrusionOk="0">
                  <a:moveTo>
                    <a:pt x="261938" y="0"/>
                  </a:moveTo>
                  <a:lnTo>
                    <a:pt x="90868" y="0"/>
                  </a:lnTo>
                  <a:cubicBezTo>
                    <a:pt x="40862" y="0"/>
                    <a:pt x="0" y="40862"/>
                    <a:pt x="0" y="90869"/>
                  </a:cubicBezTo>
                  <a:cubicBezTo>
                    <a:pt x="0" y="140875"/>
                    <a:pt x="38100" y="178879"/>
                    <a:pt x="85725" y="181642"/>
                  </a:cubicBezTo>
                  <a:lnTo>
                    <a:pt x="29527" y="248508"/>
                  </a:lnTo>
                  <a:lnTo>
                    <a:pt x="135445" y="181833"/>
                  </a:lnTo>
                  <a:lnTo>
                    <a:pt x="261938" y="181833"/>
                  </a:lnTo>
                  <a:cubicBezTo>
                    <a:pt x="311944" y="181833"/>
                    <a:pt x="352806" y="140970"/>
                    <a:pt x="352806" y="90964"/>
                  </a:cubicBezTo>
                  <a:cubicBezTo>
                    <a:pt x="352806" y="40958"/>
                    <a:pt x="311944" y="95"/>
                    <a:pt x="261938" y="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7783353" y="3331749"/>
              <a:ext cx="219455" cy="59054"/>
            </a:xfrm>
            <a:custGeom>
              <a:avLst/>
              <a:gdLst/>
              <a:ahLst/>
              <a:cxnLst/>
              <a:rect l="l" t="t" r="r" b="b"/>
              <a:pathLst>
                <a:path w="219455" h="59054" extrusionOk="0">
                  <a:moveTo>
                    <a:pt x="29527" y="0"/>
                  </a:moveTo>
                  <a:cubicBezTo>
                    <a:pt x="13239" y="0"/>
                    <a:pt x="0" y="13240"/>
                    <a:pt x="0" y="29528"/>
                  </a:cubicBezTo>
                  <a:cubicBezTo>
                    <a:pt x="0" y="45815"/>
                    <a:pt x="13239" y="59055"/>
                    <a:pt x="29527" y="59055"/>
                  </a:cubicBezTo>
                  <a:cubicBezTo>
                    <a:pt x="45815" y="59055"/>
                    <a:pt x="59055" y="45815"/>
                    <a:pt x="59055" y="29528"/>
                  </a:cubicBezTo>
                  <a:cubicBezTo>
                    <a:pt x="59055" y="13240"/>
                    <a:pt x="45815" y="0"/>
                    <a:pt x="29527" y="0"/>
                  </a:cubicBezTo>
                  <a:close/>
                  <a:moveTo>
                    <a:pt x="109728" y="0"/>
                  </a:moveTo>
                  <a:cubicBezTo>
                    <a:pt x="93440" y="0"/>
                    <a:pt x="80200" y="13240"/>
                    <a:pt x="80200" y="29528"/>
                  </a:cubicBezTo>
                  <a:cubicBezTo>
                    <a:pt x="80200" y="45815"/>
                    <a:pt x="93440" y="59055"/>
                    <a:pt x="109728" y="59055"/>
                  </a:cubicBezTo>
                  <a:cubicBezTo>
                    <a:pt x="126016" y="59055"/>
                    <a:pt x="139255" y="45815"/>
                    <a:pt x="139255" y="29528"/>
                  </a:cubicBezTo>
                  <a:cubicBezTo>
                    <a:pt x="139255" y="13240"/>
                    <a:pt x="126016" y="0"/>
                    <a:pt x="109728" y="0"/>
                  </a:cubicBezTo>
                  <a:close/>
                  <a:moveTo>
                    <a:pt x="189929" y="0"/>
                  </a:moveTo>
                  <a:cubicBezTo>
                    <a:pt x="173641" y="0"/>
                    <a:pt x="160401" y="13240"/>
                    <a:pt x="160401" y="29528"/>
                  </a:cubicBezTo>
                  <a:cubicBezTo>
                    <a:pt x="160401" y="45815"/>
                    <a:pt x="173641" y="59055"/>
                    <a:pt x="189929" y="59055"/>
                  </a:cubicBezTo>
                  <a:cubicBezTo>
                    <a:pt x="206216" y="59055"/>
                    <a:pt x="219456" y="45815"/>
                    <a:pt x="219456" y="29528"/>
                  </a:cubicBezTo>
                  <a:cubicBezTo>
                    <a:pt x="219456" y="13240"/>
                    <a:pt x="206216" y="0"/>
                    <a:pt x="189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0" name="Google Shape;720;p26"/>
          <p:cNvSpPr/>
          <p:nvPr/>
        </p:nvSpPr>
        <p:spPr>
          <a:xfrm>
            <a:off x="7148815" y="1542896"/>
            <a:ext cx="10501" cy="432759"/>
          </a:xfrm>
          <a:custGeom>
            <a:avLst/>
            <a:gdLst/>
            <a:ahLst/>
            <a:cxnLst/>
            <a:rect l="l" t="t" r="r" b="b"/>
            <a:pathLst>
              <a:path w="9525" h="392525" extrusionOk="0">
                <a:moveTo>
                  <a:pt x="0" y="0"/>
                </a:moveTo>
                <a:lnTo>
                  <a:pt x="0" y="392525"/>
                </a:lnTo>
              </a:path>
            </a:pathLst>
          </a:custGeom>
          <a:noFill/>
          <a:ln w="29900" cap="rnd" cmpd="sng">
            <a:solidFill>
              <a:schemeClr val="accent4"/>
            </a:solidFill>
            <a:prstDash val="dashDot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1" name="Google Shape;721;p26"/>
          <p:cNvGrpSpPr/>
          <p:nvPr/>
        </p:nvGrpSpPr>
        <p:grpSpPr>
          <a:xfrm>
            <a:off x="5483130" y="2415465"/>
            <a:ext cx="27232" cy="532378"/>
            <a:chOff x="3534917" y="4467129"/>
            <a:chExt cx="24765" cy="484156"/>
          </a:xfrm>
        </p:grpSpPr>
        <p:sp>
          <p:nvSpPr>
            <p:cNvPr id="722" name="Google Shape;722;p26"/>
            <p:cNvSpPr/>
            <p:nvPr/>
          </p:nvSpPr>
          <p:spPr>
            <a:xfrm>
              <a:off x="3547300" y="4478845"/>
              <a:ext cx="9525" cy="460724"/>
            </a:xfrm>
            <a:custGeom>
              <a:avLst/>
              <a:gdLst/>
              <a:ahLst/>
              <a:cxnLst/>
              <a:rect l="l" t="t" r="r" b="b"/>
              <a:pathLst>
                <a:path w="9525" h="460724" extrusionOk="0">
                  <a:moveTo>
                    <a:pt x="0" y="460724"/>
                  </a:moveTo>
                  <a:lnTo>
                    <a:pt x="0" y="0"/>
                  </a:lnTo>
                </a:path>
              </a:pathLst>
            </a:custGeom>
            <a:noFill/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3534917" y="4926520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3" y="24765"/>
                  </a:cubicBezTo>
                  <a:cubicBezTo>
                    <a:pt x="5525" y="24765"/>
                    <a:pt x="0" y="19240"/>
                    <a:pt x="0" y="12382"/>
                  </a:cubicBezTo>
                  <a:cubicBezTo>
                    <a:pt x="0" y="5524"/>
                    <a:pt x="5525" y="0"/>
                    <a:pt x="12383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3534917" y="4467129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5" extrusionOk="0">
                  <a:moveTo>
                    <a:pt x="24765" y="12383"/>
                  </a:moveTo>
                  <a:cubicBezTo>
                    <a:pt x="24765" y="5525"/>
                    <a:pt x="19241" y="0"/>
                    <a:pt x="12383" y="0"/>
                  </a:cubicBezTo>
                  <a:cubicBezTo>
                    <a:pt x="5525" y="0"/>
                    <a:pt x="0" y="5525"/>
                    <a:pt x="0" y="12383"/>
                  </a:cubicBezTo>
                  <a:cubicBezTo>
                    <a:pt x="0" y="19241"/>
                    <a:pt x="5525" y="24765"/>
                    <a:pt x="12383" y="24765"/>
                  </a:cubicBezTo>
                  <a:cubicBezTo>
                    <a:pt x="19241" y="24765"/>
                    <a:pt x="24765" y="19241"/>
                    <a:pt x="24765" y="12383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5" name="Google Shape;725;p26"/>
          <p:cNvGrpSpPr/>
          <p:nvPr/>
        </p:nvGrpSpPr>
        <p:grpSpPr>
          <a:xfrm>
            <a:off x="5643247" y="2277185"/>
            <a:ext cx="749418" cy="303868"/>
            <a:chOff x="3680531" y="4341375"/>
            <a:chExt cx="681537" cy="276344"/>
          </a:xfrm>
        </p:grpSpPr>
        <p:sp>
          <p:nvSpPr>
            <p:cNvPr id="726" name="Google Shape;726;p26"/>
            <p:cNvSpPr/>
            <p:nvPr/>
          </p:nvSpPr>
          <p:spPr>
            <a:xfrm>
              <a:off x="3692461" y="4353401"/>
              <a:ext cx="657796" cy="251936"/>
            </a:xfrm>
            <a:custGeom>
              <a:avLst/>
              <a:gdLst/>
              <a:ahLst/>
              <a:cxnLst/>
              <a:rect l="l" t="t" r="r" b="b"/>
              <a:pathLst>
                <a:path w="657796" h="251936" extrusionOk="0">
                  <a:moveTo>
                    <a:pt x="0" y="0"/>
                  </a:moveTo>
                  <a:lnTo>
                    <a:pt x="217075" y="217075"/>
                  </a:lnTo>
                  <a:cubicBezTo>
                    <a:pt x="239363" y="239363"/>
                    <a:pt x="269653" y="251936"/>
                    <a:pt x="301180" y="251936"/>
                  </a:cubicBezTo>
                  <a:lnTo>
                    <a:pt x="657797" y="251936"/>
                  </a:lnTo>
                </a:path>
              </a:pathLst>
            </a:custGeom>
            <a:noFill/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3680531" y="4341375"/>
              <a:ext cx="24812" cy="24812"/>
            </a:xfrm>
            <a:custGeom>
              <a:avLst/>
              <a:gdLst/>
              <a:ahLst/>
              <a:cxnLst/>
              <a:rect l="l" t="t" r="r" b="b"/>
              <a:pathLst>
                <a:path w="24812" h="24812" extrusionOk="0">
                  <a:moveTo>
                    <a:pt x="3643" y="21169"/>
                  </a:moveTo>
                  <a:cubicBezTo>
                    <a:pt x="-1214" y="16312"/>
                    <a:pt x="-1214" y="8501"/>
                    <a:pt x="3643" y="3643"/>
                  </a:cubicBezTo>
                  <a:cubicBezTo>
                    <a:pt x="8501" y="-1214"/>
                    <a:pt x="16312" y="-1214"/>
                    <a:pt x="21169" y="3643"/>
                  </a:cubicBezTo>
                  <a:cubicBezTo>
                    <a:pt x="26027" y="8501"/>
                    <a:pt x="26027" y="16312"/>
                    <a:pt x="21169" y="21169"/>
                  </a:cubicBezTo>
                  <a:cubicBezTo>
                    <a:pt x="16312" y="26027"/>
                    <a:pt x="8501" y="26027"/>
                    <a:pt x="3643" y="21169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4337303" y="4592955"/>
              <a:ext cx="24765" cy="24764"/>
            </a:xfrm>
            <a:custGeom>
              <a:avLst/>
              <a:gdLst/>
              <a:ahLst/>
              <a:cxnLst/>
              <a:rect l="l" t="t" r="r" b="b"/>
              <a:pathLst>
                <a:path w="24765" h="24764" extrusionOk="0">
                  <a:moveTo>
                    <a:pt x="12383" y="24765"/>
                  </a:moveTo>
                  <a:cubicBezTo>
                    <a:pt x="19241" y="24765"/>
                    <a:pt x="24765" y="19240"/>
                    <a:pt x="24765" y="12382"/>
                  </a:cubicBezTo>
                  <a:cubicBezTo>
                    <a:pt x="24765" y="5524"/>
                    <a:pt x="19241" y="0"/>
                    <a:pt x="12383" y="0"/>
                  </a:cubicBezTo>
                  <a:cubicBezTo>
                    <a:pt x="5525" y="0"/>
                    <a:pt x="0" y="5524"/>
                    <a:pt x="0" y="12382"/>
                  </a:cubicBezTo>
                  <a:cubicBezTo>
                    <a:pt x="0" y="19240"/>
                    <a:pt x="5525" y="24765"/>
                    <a:pt x="12383" y="24765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9" name="Google Shape;729;p26"/>
          <p:cNvGrpSpPr/>
          <p:nvPr/>
        </p:nvGrpSpPr>
        <p:grpSpPr>
          <a:xfrm>
            <a:off x="8163164" y="4027994"/>
            <a:ext cx="202142" cy="355685"/>
            <a:chOff x="7613332" y="5933598"/>
            <a:chExt cx="183832" cy="323468"/>
          </a:xfrm>
        </p:grpSpPr>
        <p:sp>
          <p:nvSpPr>
            <p:cNvPr id="730" name="Google Shape;730;p26"/>
            <p:cNvSpPr/>
            <p:nvPr/>
          </p:nvSpPr>
          <p:spPr>
            <a:xfrm>
              <a:off x="7613332" y="5933598"/>
              <a:ext cx="183832" cy="323468"/>
            </a:xfrm>
            <a:custGeom>
              <a:avLst/>
              <a:gdLst/>
              <a:ahLst/>
              <a:cxnLst/>
              <a:rect l="l" t="t" r="r" b="b"/>
              <a:pathLst>
                <a:path w="183832" h="323468" extrusionOk="0">
                  <a:moveTo>
                    <a:pt x="91916" y="323469"/>
                  </a:moveTo>
                  <a:lnTo>
                    <a:pt x="91916" y="323469"/>
                  </a:lnTo>
                  <a:cubicBezTo>
                    <a:pt x="41339" y="323469"/>
                    <a:pt x="0" y="282130"/>
                    <a:pt x="0" y="231553"/>
                  </a:cubicBezTo>
                  <a:lnTo>
                    <a:pt x="0" y="91916"/>
                  </a:lnTo>
                  <a:cubicBezTo>
                    <a:pt x="0" y="41338"/>
                    <a:pt x="41339" y="0"/>
                    <a:pt x="91916" y="0"/>
                  </a:cubicBezTo>
                  <a:lnTo>
                    <a:pt x="91916" y="0"/>
                  </a:lnTo>
                  <a:cubicBezTo>
                    <a:pt x="142494" y="0"/>
                    <a:pt x="183832" y="41338"/>
                    <a:pt x="183832" y="91916"/>
                  </a:cubicBezTo>
                  <a:lnTo>
                    <a:pt x="183832" y="231553"/>
                  </a:lnTo>
                  <a:cubicBezTo>
                    <a:pt x="183832" y="282130"/>
                    <a:pt x="142494" y="323469"/>
                    <a:pt x="91916" y="3234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7699533" y="5961602"/>
              <a:ext cx="11430" cy="54101"/>
            </a:xfrm>
            <a:custGeom>
              <a:avLst/>
              <a:gdLst/>
              <a:ahLst/>
              <a:cxnLst/>
              <a:rect l="l" t="t" r="r" b="b"/>
              <a:pathLst>
                <a:path w="11430" h="54101" extrusionOk="0">
                  <a:moveTo>
                    <a:pt x="5715" y="54102"/>
                  </a:moveTo>
                  <a:lnTo>
                    <a:pt x="5715" y="54102"/>
                  </a:lnTo>
                  <a:cubicBezTo>
                    <a:pt x="2572" y="54102"/>
                    <a:pt x="0" y="51530"/>
                    <a:pt x="0" y="48387"/>
                  </a:cubicBezTo>
                  <a:lnTo>
                    <a:pt x="0" y="5715"/>
                  </a:lnTo>
                  <a:cubicBezTo>
                    <a:pt x="0" y="2571"/>
                    <a:pt x="2572" y="0"/>
                    <a:pt x="5715" y="0"/>
                  </a:cubicBezTo>
                  <a:lnTo>
                    <a:pt x="5715" y="0"/>
                  </a:lnTo>
                  <a:cubicBezTo>
                    <a:pt x="8859" y="0"/>
                    <a:pt x="11430" y="2571"/>
                    <a:pt x="11430" y="5715"/>
                  </a:cubicBezTo>
                  <a:lnTo>
                    <a:pt x="11430" y="48387"/>
                  </a:lnTo>
                  <a:cubicBezTo>
                    <a:pt x="11430" y="51530"/>
                    <a:pt x="8859" y="54102"/>
                    <a:pt x="5715" y="54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2" name="Google Shape;732;p26"/>
          <p:cNvGrpSpPr/>
          <p:nvPr/>
        </p:nvGrpSpPr>
        <p:grpSpPr>
          <a:xfrm>
            <a:off x="6427831" y="3923439"/>
            <a:ext cx="1533857" cy="564092"/>
            <a:chOff x="6546554" y="3679108"/>
            <a:chExt cx="1256642" cy="462143"/>
          </a:xfrm>
        </p:grpSpPr>
        <p:sp>
          <p:nvSpPr>
            <p:cNvPr id="733" name="Google Shape;733;p26"/>
            <p:cNvSpPr/>
            <p:nvPr/>
          </p:nvSpPr>
          <p:spPr>
            <a:xfrm>
              <a:off x="6546554" y="3679108"/>
              <a:ext cx="1256642" cy="462143"/>
            </a:xfrm>
            <a:custGeom>
              <a:avLst/>
              <a:gdLst/>
              <a:ahLst/>
              <a:cxnLst/>
              <a:rect l="l" t="t" r="r" b="b"/>
              <a:pathLst>
                <a:path w="1396269" h="513492" extrusionOk="0">
                  <a:moveTo>
                    <a:pt x="1334738" y="0"/>
                  </a:moveTo>
                  <a:cubicBezTo>
                    <a:pt x="1368721" y="0"/>
                    <a:pt x="1396270" y="27548"/>
                    <a:pt x="1396270" y="61531"/>
                  </a:cubicBezTo>
                  <a:lnTo>
                    <a:pt x="1396270" y="451961"/>
                  </a:lnTo>
                  <a:cubicBezTo>
                    <a:pt x="1396270" y="485944"/>
                    <a:pt x="1368722" y="513493"/>
                    <a:pt x="1334738" y="513493"/>
                  </a:cubicBezTo>
                  <a:lnTo>
                    <a:pt x="61532" y="513493"/>
                  </a:lnTo>
                  <a:cubicBezTo>
                    <a:pt x="27549" y="513493"/>
                    <a:pt x="0" y="485944"/>
                    <a:pt x="0" y="451961"/>
                  </a:cubicBezTo>
                  <a:lnTo>
                    <a:pt x="0" y="61531"/>
                  </a:lnTo>
                  <a:cubicBezTo>
                    <a:pt x="0" y="27549"/>
                    <a:pt x="27548" y="0"/>
                    <a:pt x="615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6661108" y="3712144"/>
              <a:ext cx="69522" cy="69522"/>
            </a:xfrm>
            <a:custGeom>
              <a:avLst/>
              <a:gdLst/>
              <a:ahLst/>
              <a:cxnLst/>
              <a:rect l="l" t="t" r="r" b="b"/>
              <a:pathLst>
                <a:path w="77247" h="77247" extrusionOk="0">
                  <a:moveTo>
                    <a:pt x="0" y="0"/>
                  </a:moveTo>
                  <a:lnTo>
                    <a:pt x="77248" y="0"/>
                  </a:lnTo>
                  <a:lnTo>
                    <a:pt x="77248" y="77248"/>
                  </a:lnTo>
                  <a:lnTo>
                    <a:pt x="0" y="772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5" name="Google Shape;735;p26"/>
            <p:cNvGrpSpPr/>
            <p:nvPr/>
          </p:nvGrpSpPr>
          <p:grpSpPr>
            <a:xfrm>
              <a:off x="6805960" y="3712311"/>
              <a:ext cx="391811" cy="69592"/>
              <a:chOff x="6322885" y="5875210"/>
              <a:chExt cx="434911" cy="77247"/>
            </a:xfrm>
          </p:grpSpPr>
          <p:sp>
            <p:nvSpPr>
              <p:cNvPr id="736" name="Google Shape;736;p26"/>
              <p:cNvSpPr/>
              <p:nvPr/>
            </p:nvSpPr>
            <p:spPr>
              <a:xfrm>
                <a:off x="632288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6"/>
              <p:cNvSpPr/>
              <p:nvPr/>
            </p:nvSpPr>
            <p:spPr>
              <a:xfrm>
                <a:off x="641232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6"/>
              <p:cNvSpPr/>
              <p:nvPr/>
            </p:nvSpPr>
            <p:spPr>
              <a:xfrm>
                <a:off x="650176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6"/>
              <p:cNvSpPr/>
              <p:nvPr/>
            </p:nvSpPr>
            <p:spPr>
              <a:xfrm>
                <a:off x="6591109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26"/>
              <p:cNvSpPr/>
              <p:nvPr/>
            </p:nvSpPr>
            <p:spPr>
              <a:xfrm>
                <a:off x="6680549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1" name="Google Shape;741;p26"/>
            <p:cNvGrpSpPr/>
            <p:nvPr/>
          </p:nvGrpSpPr>
          <p:grpSpPr>
            <a:xfrm>
              <a:off x="7285642" y="3712311"/>
              <a:ext cx="391897" cy="69592"/>
              <a:chOff x="6855333" y="5875210"/>
              <a:chExt cx="435006" cy="77247"/>
            </a:xfrm>
          </p:grpSpPr>
          <p:sp>
            <p:nvSpPr>
              <p:cNvPr id="742" name="Google Shape;742;p26"/>
              <p:cNvSpPr/>
              <p:nvPr/>
            </p:nvSpPr>
            <p:spPr>
              <a:xfrm>
                <a:off x="6855333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26"/>
              <p:cNvSpPr/>
              <p:nvPr/>
            </p:nvSpPr>
            <p:spPr>
              <a:xfrm>
                <a:off x="694477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26"/>
              <p:cNvSpPr/>
              <p:nvPr/>
            </p:nvSpPr>
            <p:spPr>
              <a:xfrm>
                <a:off x="703421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26"/>
              <p:cNvSpPr/>
              <p:nvPr/>
            </p:nvSpPr>
            <p:spPr>
              <a:xfrm>
                <a:off x="712365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26"/>
              <p:cNvSpPr/>
              <p:nvPr/>
            </p:nvSpPr>
            <p:spPr>
              <a:xfrm>
                <a:off x="721309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7" name="Google Shape;747;p26"/>
            <p:cNvGrpSpPr/>
            <p:nvPr/>
          </p:nvGrpSpPr>
          <p:grpSpPr>
            <a:xfrm>
              <a:off x="6577103" y="3819746"/>
              <a:ext cx="1198690" cy="70794"/>
              <a:chOff x="6068853" y="5994463"/>
              <a:chExt cx="1330547" cy="78581"/>
            </a:xfrm>
          </p:grpSpPr>
          <p:sp>
            <p:nvSpPr>
              <p:cNvPr id="748" name="Google Shape;748;p26"/>
              <p:cNvSpPr/>
              <p:nvPr/>
            </p:nvSpPr>
            <p:spPr>
              <a:xfrm>
                <a:off x="6068853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26"/>
              <p:cNvSpPr/>
              <p:nvPr/>
            </p:nvSpPr>
            <p:spPr>
              <a:xfrm>
                <a:off x="6173152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26"/>
              <p:cNvSpPr/>
              <p:nvPr/>
            </p:nvSpPr>
            <p:spPr>
              <a:xfrm>
                <a:off x="6277451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26"/>
              <p:cNvSpPr/>
              <p:nvPr/>
            </p:nvSpPr>
            <p:spPr>
              <a:xfrm>
                <a:off x="638184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26"/>
              <p:cNvSpPr/>
              <p:nvPr/>
            </p:nvSpPr>
            <p:spPr>
              <a:xfrm>
                <a:off x="6486144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26"/>
              <p:cNvSpPr/>
              <p:nvPr/>
            </p:nvSpPr>
            <p:spPr>
              <a:xfrm>
                <a:off x="6590442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26"/>
              <p:cNvSpPr/>
              <p:nvPr/>
            </p:nvSpPr>
            <p:spPr>
              <a:xfrm>
                <a:off x="6694836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26"/>
              <p:cNvSpPr/>
              <p:nvPr/>
            </p:nvSpPr>
            <p:spPr>
              <a:xfrm>
                <a:off x="679913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26"/>
              <p:cNvSpPr/>
              <p:nvPr/>
            </p:nvSpPr>
            <p:spPr>
              <a:xfrm>
                <a:off x="6903434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26"/>
              <p:cNvSpPr/>
              <p:nvPr/>
            </p:nvSpPr>
            <p:spPr>
              <a:xfrm>
                <a:off x="7007828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26"/>
              <p:cNvSpPr/>
              <p:nvPr/>
            </p:nvSpPr>
            <p:spPr>
              <a:xfrm>
                <a:off x="7112126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26"/>
              <p:cNvSpPr/>
              <p:nvPr/>
            </p:nvSpPr>
            <p:spPr>
              <a:xfrm>
                <a:off x="721642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26"/>
              <p:cNvSpPr/>
              <p:nvPr/>
            </p:nvSpPr>
            <p:spPr>
              <a:xfrm>
                <a:off x="7320819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1" name="Google Shape;761;p26"/>
            <p:cNvGrpSpPr/>
            <p:nvPr/>
          </p:nvGrpSpPr>
          <p:grpSpPr>
            <a:xfrm>
              <a:off x="6577103" y="3995572"/>
              <a:ext cx="1198690" cy="70794"/>
              <a:chOff x="6068853" y="6189630"/>
              <a:chExt cx="1330547" cy="78581"/>
            </a:xfrm>
          </p:grpSpPr>
          <p:sp>
            <p:nvSpPr>
              <p:cNvPr id="762" name="Google Shape;762;p26"/>
              <p:cNvSpPr/>
              <p:nvPr/>
            </p:nvSpPr>
            <p:spPr>
              <a:xfrm>
                <a:off x="6068853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26"/>
              <p:cNvSpPr/>
              <p:nvPr/>
            </p:nvSpPr>
            <p:spPr>
              <a:xfrm>
                <a:off x="6173152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26"/>
              <p:cNvSpPr/>
              <p:nvPr/>
            </p:nvSpPr>
            <p:spPr>
              <a:xfrm>
                <a:off x="6277451" y="6189630"/>
                <a:ext cx="497300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497300" h="78581" extrusionOk="0">
                    <a:moveTo>
                      <a:pt x="0" y="0"/>
                    </a:moveTo>
                    <a:lnTo>
                      <a:pt x="497300" y="0"/>
                    </a:lnTo>
                    <a:lnTo>
                      <a:pt x="497300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26"/>
              <p:cNvSpPr/>
              <p:nvPr/>
            </p:nvSpPr>
            <p:spPr>
              <a:xfrm>
                <a:off x="6799135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26"/>
              <p:cNvSpPr/>
              <p:nvPr/>
            </p:nvSpPr>
            <p:spPr>
              <a:xfrm>
                <a:off x="6903434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26"/>
              <p:cNvSpPr/>
              <p:nvPr/>
            </p:nvSpPr>
            <p:spPr>
              <a:xfrm>
                <a:off x="7007828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26"/>
              <p:cNvSpPr/>
              <p:nvPr/>
            </p:nvSpPr>
            <p:spPr>
              <a:xfrm>
                <a:off x="7112126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26"/>
              <p:cNvSpPr/>
              <p:nvPr/>
            </p:nvSpPr>
            <p:spPr>
              <a:xfrm>
                <a:off x="7216425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26"/>
              <p:cNvSpPr/>
              <p:nvPr/>
            </p:nvSpPr>
            <p:spPr>
              <a:xfrm>
                <a:off x="7320819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26"/>
            <p:cNvGrpSpPr/>
            <p:nvPr/>
          </p:nvGrpSpPr>
          <p:grpSpPr>
            <a:xfrm>
              <a:off x="6622239" y="3908904"/>
              <a:ext cx="1104727" cy="70794"/>
              <a:chOff x="6118955" y="6093428"/>
              <a:chExt cx="1226248" cy="78581"/>
            </a:xfrm>
          </p:grpSpPr>
          <p:sp>
            <p:nvSpPr>
              <p:cNvPr id="772" name="Google Shape;772;p26"/>
              <p:cNvSpPr/>
              <p:nvPr/>
            </p:nvSpPr>
            <p:spPr>
              <a:xfrm>
                <a:off x="6118955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26"/>
              <p:cNvSpPr/>
              <p:nvPr/>
            </p:nvSpPr>
            <p:spPr>
              <a:xfrm>
                <a:off x="6223254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26"/>
              <p:cNvSpPr/>
              <p:nvPr/>
            </p:nvSpPr>
            <p:spPr>
              <a:xfrm>
                <a:off x="632764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26"/>
              <p:cNvSpPr/>
              <p:nvPr/>
            </p:nvSpPr>
            <p:spPr>
              <a:xfrm>
                <a:off x="6431946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26"/>
              <p:cNvSpPr/>
              <p:nvPr/>
            </p:nvSpPr>
            <p:spPr>
              <a:xfrm>
                <a:off x="6536245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26"/>
              <p:cNvSpPr/>
              <p:nvPr/>
            </p:nvSpPr>
            <p:spPr>
              <a:xfrm>
                <a:off x="6640639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26"/>
              <p:cNvSpPr/>
              <p:nvPr/>
            </p:nvSpPr>
            <p:spPr>
              <a:xfrm>
                <a:off x="674493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26"/>
              <p:cNvSpPr/>
              <p:nvPr/>
            </p:nvSpPr>
            <p:spPr>
              <a:xfrm>
                <a:off x="6849237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26"/>
              <p:cNvSpPr/>
              <p:nvPr/>
            </p:nvSpPr>
            <p:spPr>
              <a:xfrm>
                <a:off x="6953631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26"/>
              <p:cNvSpPr/>
              <p:nvPr/>
            </p:nvSpPr>
            <p:spPr>
              <a:xfrm>
                <a:off x="7057929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26"/>
              <p:cNvSpPr/>
              <p:nvPr/>
            </p:nvSpPr>
            <p:spPr>
              <a:xfrm>
                <a:off x="716222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26"/>
              <p:cNvSpPr/>
              <p:nvPr/>
            </p:nvSpPr>
            <p:spPr>
              <a:xfrm>
                <a:off x="7266622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84" name="Google Shape;784;p26"/>
            <p:cNvSpPr/>
            <p:nvPr/>
          </p:nvSpPr>
          <p:spPr>
            <a:xfrm>
              <a:off x="7740658" y="3711543"/>
              <a:ext cx="33604" cy="33604"/>
            </a:xfrm>
            <a:custGeom>
              <a:avLst/>
              <a:gdLst/>
              <a:ahLst/>
              <a:cxnLst/>
              <a:rect l="l" t="t" r="r" b="b"/>
              <a:pathLst>
                <a:path w="37338" h="37338" extrusionOk="0">
                  <a:moveTo>
                    <a:pt x="37338" y="18669"/>
                  </a:moveTo>
                  <a:cubicBezTo>
                    <a:pt x="37338" y="28980"/>
                    <a:pt x="28980" y="37338"/>
                    <a:pt x="18669" y="37338"/>
                  </a:cubicBezTo>
                  <a:cubicBezTo>
                    <a:pt x="8358" y="37338"/>
                    <a:pt x="0" y="28980"/>
                    <a:pt x="0" y="18669"/>
                  </a:cubicBezTo>
                  <a:cubicBezTo>
                    <a:pt x="0" y="8359"/>
                    <a:pt x="8358" y="0"/>
                    <a:pt x="18669" y="0"/>
                  </a:cubicBezTo>
                  <a:cubicBezTo>
                    <a:pt x="28979" y="0"/>
                    <a:pt x="37338" y="8358"/>
                    <a:pt x="37338" y="186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5" name="Google Shape;785;p26"/>
          <p:cNvGrpSpPr/>
          <p:nvPr/>
        </p:nvGrpSpPr>
        <p:grpSpPr>
          <a:xfrm>
            <a:off x="6367914" y="2012818"/>
            <a:ext cx="1448168" cy="1250722"/>
            <a:chOff x="6497466" y="2113795"/>
            <a:chExt cx="1186439" cy="1024678"/>
          </a:xfrm>
        </p:grpSpPr>
        <p:sp>
          <p:nvSpPr>
            <p:cNvPr id="786" name="Google Shape;786;p26"/>
            <p:cNvSpPr/>
            <p:nvPr/>
          </p:nvSpPr>
          <p:spPr>
            <a:xfrm>
              <a:off x="6497466" y="2113795"/>
              <a:ext cx="1186433" cy="1024678"/>
            </a:xfrm>
            <a:custGeom>
              <a:avLst/>
              <a:gdLst/>
              <a:ahLst/>
              <a:cxnLst/>
              <a:rect l="l" t="t" r="r" b="b"/>
              <a:pathLst>
                <a:path w="1318259" h="1915286" extrusionOk="0">
                  <a:moveTo>
                    <a:pt x="1266444" y="0"/>
                  </a:moveTo>
                  <a:cubicBezTo>
                    <a:pt x="1295061" y="0"/>
                    <a:pt x="1318260" y="23199"/>
                    <a:pt x="1318260" y="51816"/>
                  </a:cubicBezTo>
                  <a:lnTo>
                    <a:pt x="1318260" y="1863471"/>
                  </a:lnTo>
                  <a:cubicBezTo>
                    <a:pt x="1318260" y="1892089"/>
                    <a:pt x="1295061" y="1915287"/>
                    <a:pt x="1266444" y="1915287"/>
                  </a:cubicBezTo>
                  <a:lnTo>
                    <a:pt x="51816" y="1915287"/>
                  </a:lnTo>
                  <a:cubicBezTo>
                    <a:pt x="23198" y="1915287"/>
                    <a:pt x="0" y="1892089"/>
                    <a:pt x="0" y="1863471"/>
                  </a:cubicBezTo>
                  <a:lnTo>
                    <a:pt x="0" y="51816"/>
                  </a:lnTo>
                  <a:cubicBezTo>
                    <a:pt x="0" y="23199"/>
                    <a:pt x="23198" y="0"/>
                    <a:pt x="518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6497472" y="2113798"/>
              <a:ext cx="1186433" cy="84696"/>
            </a:xfrm>
            <a:custGeom>
              <a:avLst/>
              <a:gdLst/>
              <a:ahLst/>
              <a:cxnLst/>
              <a:rect l="l" t="t" r="r" b="b"/>
              <a:pathLst>
                <a:path w="1318259" h="94107" extrusionOk="0">
                  <a:moveTo>
                    <a:pt x="1318260" y="51816"/>
                  </a:moveTo>
                  <a:lnTo>
                    <a:pt x="1318260" y="94107"/>
                  </a:lnTo>
                  <a:lnTo>
                    <a:pt x="0" y="94107"/>
                  </a:lnTo>
                  <a:lnTo>
                    <a:pt x="0" y="51816"/>
                  </a:lnTo>
                  <a:cubicBezTo>
                    <a:pt x="0" y="23241"/>
                    <a:pt x="23241" y="0"/>
                    <a:pt x="51816" y="0"/>
                  </a:cubicBezTo>
                  <a:lnTo>
                    <a:pt x="1266444" y="0"/>
                  </a:lnTo>
                  <a:cubicBezTo>
                    <a:pt x="1295019" y="0"/>
                    <a:pt x="1318260" y="23241"/>
                    <a:pt x="1318260" y="518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8" name="Google Shape;788;p26"/>
            <p:cNvGrpSpPr/>
            <p:nvPr/>
          </p:nvGrpSpPr>
          <p:grpSpPr>
            <a:xfrm>
              <a:off x="7512268" y="2145579"/>
              <a:ext cx="126741" cy="28145"/>
              <a:chOff x="7106888" y="4136136"/>
              <a:chExt cx="140683" cy="31241"/>
            </a:xfrm>
          </p:grpSpPr>
          <p:sp>
            <p:nvSpPr>
              <p:cNvPr id="789" name="Google Shape;789;p26"/>
              <p:cNvSpPr/>
              <p:nvPr/>
            </p:nvSpPr>
            <p:spPr>
              <a:xfrm>
                <a:off x="7216330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26"/>
              <p:cNvSpPr/>
              <p:nvPr/>
            </p:nvSpPr>
            <p:spPr>
              <a:xfrm>
                <a:off x="7161561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26"/>
              <p:cNvSpPr/>
              <p:nvPr/>
            </p:nvSpPr>
            <p:spPr>
              <a:xfrm>
                <a:off x="7106888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3" y="31242"/>
                      <a:pt x="-1" y="24248"/>
                      <a:pt x="-1" y="15621"/>
                    </a:cubicBezTo>
                    <a:cubicBezTo>
                      <a:pt x="-1" y="6994"/>
                      <a:pt x="6993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92" name="Google Shape;792;p26"/>
            <p:cNvSpPr/>
            <p:nvPr/>
          </p:nvSpPr>
          <p:spPr>
            <a:xfrm>
              <a:off x="6515578" y="2215995"/>
              <a:ext cx="1150258" cy="460514"/>
            </a:xfrm>
            <a:custGeom>
              <a:avLst/>
              <a:gdLst/>
              <a:ahLst/>
              <a:cxnLst/>
              <a:rect l="l" t="t" r="r" b="b"/>
              <a:pathLst>
                <a:path w="1278064" h="511682" extrusionOk="0">
                  <a:moveTo>
                    <a:pt x="0" y="0"/>
                  </a:moveTo>
                  <a:lnTo>
                    <a:pt x="1278064" y="0"/>
                  </a:lnTo>
                  <a:lnTo>
                    <a:pt x="1278064" y="511683"/>
                  </a:lnTo>
                  <a:lnTo>
                    <a:pt x="0" y="5116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6548699" y="2724580"/>
              <a:ext cx="316840" cy="275091"/>
            </a:xfrm>
            <a:custGeom>
              <a:avLst/>
              <a:gdLst/>
              <a:ahLst/>
              <a:cxnLst/>
              <a:rect l="l" t="t" r="r" b="b"/>
              <a:pathLst>
                <a:path w="352044" h="305657" extrusionOk="0">
                  <a:moveTo>
                    <a:pt x="0" y="0"/>
                  </a:moveTo>
                  <a:lnTo>
                    <a:pt x="352044" y="0"/>
                  </a:lnTo>
                  <a:lnTo>
                    <a:pt x="352044" y="305657"/>
                  </a:lnTo>
                  <a:lnTo>
                    <a:pt x="0" y="3056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6896308" y="2724580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6896308" y="2775721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6896308" y="2826777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6896308" y="2877919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8" name="Google Shape;798;p26"/>
            <p:cNvGrpSpPr/>
            <p:nvPr/>
          </p:nvGrpSpPr>
          <p:grpSpPr>
            <a:xfrm>
              <a:off x="7422424" y="2953744"/>
              <a:ext cx="216586" cy="46337"/>
              <a:chOff x="7007161" y="5033200"/>
              <a:chExt cx="240411" cy="51434"/>
            </a:xfrm>
          </p:grpSpPr>
          <p:sp>
            <p:nvSpPr>
              <p:cNvPr id="799" name="Google Shape;799;p26"/>
              <p:cNvSpPr/>
              <p:nvPr/>
            </p:nvSpPr>
            <p:spPr>
              <a:xfrm>
                <a:off x="7007161" y="5033200"/>
                <a:ext cx="240411" cy="51434"/>
              </a:xfrm>
              <a:custGeom>
                <a:avLst/>
                <a:gdLst/>
                <a:ahLst/>
                <a:cxnLst/>
                <a:rect l="l" t="t" r="r" b="b"/>
                <a:pathLst>
                  <a:path w="240411" h="51434" extrusionOk="0">
                    <a:moveTo>
                      <a:pt x="214694" y="51435"/>
                    </a:moveTo>
                    <a:lnTo>
                      <a:pt x="25718" y="51435"/>
                    </a:lnTo>
                    <a:cubicBezTo>
                      <a:pt x="11525" y="51435"/>
                      <a:pt x="0" y="39814"/>
                      <a:pt x="0" y="25717"/>
                    </a:cubicBezTo>
                    <a:lnTo>
                      <a:pt x="0" y="25717"/>
                    </a:lnTo>
                    <a:cubicBezTo>
                      <a:pt x="0" y="11525"/>
                      <a:pt x="11621" y="0"/>
                      <a:pt x="25718" y="0"/>
                    </a:cubicBezTo>
                    <a:lnTo>
                      <a:pt x="214694" y="0"/>
                    </a:lnTo>
                    <a:cubicBezTo>
                      <a:pt x="228886" y="0"/>
                      <a:pt x="240411" y="11621"/>
                      <a:pt x="240411" y="25717"/>
                    </a:cubicBezTo>
                    <a:lnTo>
                      <a:pt x="240411" y="25717"/>
                    </a:lnTo>
                    <a:cubicBezTo>
                      <a:pt x="240411" y="39909"/>
                      <a:pt x="228791" y="51435"/>
                      <a:pt x="214694" y="514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26"/>
              <p:cNvSpPr/>
              <p:nvPr/>
            </p:nvSpPr>
            <p:spPr>
              <a:xfrm>
                <a:off x="7073264" y="5047202"/>
                <a:ext cx="108204" cy="2324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23240" extrusionOk="0">
                    <a:moveTo>
                      <a:pt x="96584" y="23241"/>
                    </a:moveTo>
                    <a:lnTo>
                      <a:pt x="11621" y="23241"/>
                    </a:lnTo>
                    <a:cubicBezTo>
                      <a:pt x="5239" y="23241"/>
                      <a:pt x="0" y="18002"/>
                      <a:pt x="0" y="11620"/>
                    </a:cubicBezTo>
                    <a:lnTo>
                      <a:pt x="0" y="11620"/>
                    </a:lnTo>
                    <a:cubicBezTo>
                      <a:pt x="0" y="5239"/>
                      <a:pt x="5239" y="0"/>
                      <a:pt x="11621" y="0"/>
                    </a:cubicBezTo>
                    <a:lnTo>
                      <a:pt x="96584" y="0"/>
                    </a:lnTo>
                    <a:cubicBezTo>
                      <a:pt x="102965" y="0"/>
                      <a:pt x="108204" y="5239"/>
                      <a:pt x="108204" y="11620"/>
                    </a:cubicBezTo>
                    <a:lnTo>
                      <a:pt x="108204" y="11620"/>
                    </a:lnTo>
                    <a:cubicBezTo>
                      <a:pt x="108204" y="18002"/>
                      <a:pt x="102965" y="23241"/>
                      <a:pt x="96584" y="2324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1" name="Google Shape;801;p26"/>
            <p:cNvGrpSpPr/>
            <p:nvPr/>
          </p:nvGrpSpPr>
          <p:grpSpPr>
            <a:xfrm>
              <a:off x="6548871" y="2408331"/>
              <a:ext cx="1090139" cy="89414"/>
              <a:chOff x="6037516" y="4427791"/>
              <a:chExt cx="1210056" cy="99250"/>
            </a:xfrm>
          </p:grpSpPr>
          <p:sp>
            <p:nvSpPr>
              <p:cNvPr id="802" name="Google Shape;802;p26"/>
              <p:cNvSpPr/>
              <p:nvPr/>
            </p:nvSpPr>
            <p:spPr>
              <a:xfrm>
                <a:off x="6037516" y="4427791"/>
                <a:ext cx="4962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49625" h="99250" extrusionOk="0">
                    <a:moveTo>
                      <a:pt x="0" y="49625"/>
                    </a:moveTo>
                    <a:lnTo>
                      <a:pt x="49625" y="99251"/>
                    </a:lnTo>
                    <a:lnTo>
                      <a:pt x="49625" y="0"/>
                    </a:lnTo>
                    <a:lnTo>
                      <a:pt x="0" y="496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26"/>
              <p:cNvSpPr/>
              <p:nvPr/>
            </p:nvSpPr>
            <p:spPr>
              <a:xfrm>
                <a:off x="7197947" y="4427791"/>
                <a:ext cx="4962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49625" h="99250" extrusionOk="0">
                    <a:moveTo>
                      <a:pt x="0" y="0"/>
                    </a:moveTo>
                    <a:lnTo>
                      <a:pt x="0" y="99251"/>
                    </a:lnTo>
                    <a:lnTo>
                      <a:pt x="49625" y="496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4" name="Google Shape;804;p26"/>
            <p:cNvGrpSpPr/>
            <p:nvPr/>
          </p:nvGrpSpPr>
          <p:grpSpPr>
            <a:xfrm>
              <a:off x="7012935" y="2651519"/>
              <a:ext cx="157033" cy="16304"/>
              <a:chOff x="6552628" y="4697730"/>
              <a:chExt cx="174307" cy="18097"/>
            </a:xfrm>
          </p:grpSpPr>
          <p:sp>
            <p:nvSpPr>
              <p:cNvPr id="805" name="Google Shape;805;p26"/>
              <p:cNvSpPr/>
              <p:nvPr/>
            </p:nvSpPr>
            <p:spPr>
              <a:xfrm>
                <a:off x="6552628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8" y="4000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26"/>
              <p:cNvSpPr/>
              <p:nvPr/>
            </p:nvSpPr>
            <p:spPr>
              <a:xfrm>
                <a:off x="6591681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26"/>
              <p:cNvSpPr/>
              <p:nvPr/>
            </p:nvSpPr>
            <p:spPr>
              <a:xfrm>
                <a:off x="6630733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6669881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26"/>
              <p:cNvSpPr/>
              <p:nvPr/>
            </p:nvSpPr>
            <p:spPr>
              <a:xfrm>
                <a:off x="6708838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8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8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10" name="Google Shape;810;p26"/>
            <p:cNvSpPr/>
            <p:nvPr/>
          </p:nvSpPr>
          <p:spPr>
            <a:xfrm>
              <a:off x="6548699" y="3046960"/>
              <a:ext cx="1089050" cy="8572"/>
            </a:xfrm>
            <a:custGeom>
              <a:avLst/>
              <a:gdLst/>
              <a:ahLst/>
              <a:cxnLst/>
              <a:rect l="l" t="t" r="r" b="b"/>
              <a:pathLst>
                <a:path w="1210055" h="9525" extrusionOk="0">
                  <a:moveTo>
                    <a:pt x="0" y="0"/>
                  </a:moveTo>
                  <a:lnTo>
                    <a:pt x="1210056" y="0"/>
                  </a:lnTo>
                </a:path>
              </a:pathLst>
            </a:custGeom>
            <a:noFill/>
            <a:ln w="17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1" name="Google Shape;811;p26"/>
            <p:cNvGrpSpPr/>
            <p:nvPr/>
          </p:nvGrpSpPr>
          <p:grpSpPr>
            <a:xfrm>
              <a:off x="6505708" y="2659414"/>
              <a:ext cx="413779" cy="413778"/>
              <a:chOff x="5989605" y="4706493"/>
              <a:chExt cx="459295" cy="459294"/>
            </a:xfrm>
          </p:grpSpPr>
          <p:grpSp>
            <p:nvGrpSpPr>
              <p:cNvPr id="812" name="Google Shape;812;p26"/>
              <p:cNvGrpSpPr/>
              <p:nvPr/>
            </p:nvGrpSpPr>
            <p:grpSpPr>
              <a:xfrm>
                <a:off x="6001893" y="4718780"/>
                <a:ext cx="444150" cy="444151"/>
                <a:chOff x="6001893" y="4718780"/>
                <a:chExt cx="444150" cy="444151"/>
              </a:xfrm>
            </p:grpSpPr>
            <p:sp>
              <p:nvSpPr>
                <p:cNvPr id="813" name="Google Shape;813;p26"/>
                <p:cNvSpPr/>
                <p:nvPr/>
              </p:nvSpPr>
              <p:spPr>
                <a:xfrm>
                  <a:off x="6017418" y="5153406"/>
                  <a:ext cx="38804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48" h="9525" extrusionOk="0">
                      <a:moveTo>
                        <a:pt x="38804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4" name="Google Shape;814;p26"/>
                <p:cNvSpPr/>
                <p:nvPr/>
              </p:nvSpPr>
              <p:spPr>
                <a:xfrm>
                  <a:off x="6001893" y="4734306"/>
                  <a:ext cx="9525" cy="388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88048" extrusionOk="0">
                      <a:moveTo>
                        <a:pt x="0" y="388049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5" name="Google Shape;815;p26"/>
                <p:cNvSpPr/>
                <p:nvPr/>
              </p:nvSpPr>
              <p:spPr>
                <a:xfrm>
                  <a:off x="6032944" y="4718780"/>
                  <a:ext cx="38804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48" h="9525" extrusionOk="0">
                      <a:moveTo>
                        <a:pt x="0" y="0"/>
                      </a:moveTo>
                      <a:lnTo>
                        <a:pt x="388048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6" name="Google Shape;816;p26"/>
                <p:cNvSpPr/>
                <p:nvPr/>
              </p:nvSpPr>
              <p:spPr>
                <a:xfrm>
                  <a:off x="6436518" y="4749831"/>
                  <a:ext cx="9525" cy="388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88048" extrusionOk="0">
                      <a:moveTo>
                        <a:pt x="0" y="0"/>
                      </a:moveTo>
                      <a:lnTo>
                        <a:pt x="0" y="388049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17" name="Google Shape;817;p26"/>
              <p:cNvGrpSpPr/>
              <p:nvPr/>
            </p:nvGrpSpPr>
            <p:grpSpPr>
              <a:xfrm>
                <a:off x="5989605" y="4706493"/>
                <a:ext cx="459295" cy="459294"/>
                <a:chOff x="5989605" y="4706493"/>
                <a:chExt cx="459295" cy="459294"/>
              </a:xfrm>
            </p:grpSpPr>
            <p:grpSp>
              <p:nvGrpSpPr>
                <p:cNvPr id="818" name="Google Shape;818;p26"/>
                <p:cNvGrpSpPr/>
                <p:nvPr/>
              </p:nvGrpSpPr>
              <p:grpSpPr>
                <a:xfrm>
                  <a:off x="5989605" y="4706493"/>
                  <a:ext cx="459295" cy="24669"/>
                  <a:chOff x="5989605" y="4706493"/>
                  <a:chExt cx="459295" cy="24669"/>
                </a:xfrm>
              </p:grpSpPr>
              <p:sp>
                <p:nvSpPr>
                  <p:cNvPr id="819" name="Google Shape;819;p26"/>
                  <p:cNvSpPr/>
                  <p:nvPr/>
                </p:nvSpPr>
                <p:spPr>
                  <a:xfrm>
                    <a:off x="5989605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0" name="Google Shape;820;p26"/>
                  <p:cNvSpPr/>
                  <p:nvPr/>
                </p:nvSpPr>
                <p:spPr>
                  <a:xfrm>
                    <a:off x="6206871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1" name="Google Shape;821;p26"/>
                  <p:cNvSpPr/>
                  <p:nvPr/>
                </p:nvSpPr>
                <p:spPr>
                  <a:xfrm>
                    <a:off x="6424231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22" name="Google Shape;822;p26"/>
                <p:cNvGrpSpPr/>
                <p:nvPr/>
              </p:nvGrpSpPr>
              <p:grpSpPr>
                <a:xfrm>
                  <a:off x="5989605" y="4923758"/>
                  <a:ext cx="459295" cy="24669"/>
                  <a:chOff x="5989605" y="4923758"/>
                  <a:chExt cx="459295" cy="24669"/>
                </a:xfrm>
              </p:grpSpPr>
              <p:sp>
                <p:nvSpPr>
                  <p:cNvPr id="823" name="Google Shape;823;p26"/>
                  <p:cNvSpPr/>
                  <p:nvPr/>
                </p:nvSpPr>
                <p:spPr>
                  <a:xfrm>
                    <a:off x="5989605" y="492375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4" name="Google Shape;824;p26"/>
                  <p:cNvSpPr/>
                  <p:nvPr/>
                </p:nvSpPr>
                <p:spPr>
                  <a:xfrm>
                    <a:off x="6424231" y="492375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25" name="Google Shape;825;p26"/>
                <p:cNvGrpSpPr/>
                <p:nvPr/>
              </p:nvGrpSpPr>
              <p:grpSpPr>
                <a:xfrm>
                  <a:off x="5989605" y="5141118"/>
                  <a:ext cx="459295" cy="24669"/>
                  <a:chOff x="5989605" y="5141118"/>
                  <a:chExt cx="459295" cy="24669"/>
                </a:xfrm>
              </p:grpSpPr>
              <p:sp>
                <p:nvSpPr>
                  <p:cNvPr id="826" name="Google Shape;826;p26"/>
                  <p:cNvSpPr/>
                  <p:nvPr/>
                </p:nvSpPr>
                <p:spPr>
                  <a:xfrm>
                    <a:off x="5989605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7" name="Google Shape;827;p26"/>
                  <p:cNvSpPr/>
                  <p:nvPr/>
                </p:nvSpPr>
                <p:spPr>
                  <a:xfrm>
                    <a:off x="6206871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8" name="Google Shape;828;p26"/>
                  <p:cNvSpPr/>
                  <p:nvPr/>
                </p:nvSpPr>
                <p:spPr>
                  <a:xfrm>
                    <a:off x="6424231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829" name="Google Shape;829;p26"/>
          <p:cNvGrpSpPr/>
          <p:nvPr/>
        </p:nvGrpSpPr>
        <p:grpSpPr>
          <a:xfrm>
            <a:off x="5248799" y="1817418"/>
            <a:ext cx="479083" cy="595031"/>
            <a:chOff x="5580610" y="1953710"/>
            <a:chExt cx="392498" cy="487491"/>
          </a:xfrm>
        </p:grpSpPr>
        <p:grpSp>
          <p:nvGrpSpPr>
            <p:cNvPr id="830" name="Google Shape;830;p26"/>
            <p:cNvGrpSpPr/>
            <p:nvPr/>
          </p:nvGrpSpPr>
          <p:grpSpPr>
            <a:xfrm>
              <a:off x="5580610" y="1953710"/>
              <a:ext cx="392498" cy="487491"/>
              <a:chOff x="7385113" y="1535430"/>
              <a:chExt cx="435673" cy="541115"/>
            </a:xfrm>
          </p:grpSpPr>
          <p:sp>
            <p:nvSpPr>
              <p:cNvPr id="831" name="Google Shape;831;p26"/>
              <p:cNvSpPr/>
              <p:nvPr/>
            </p:nvSpPr>
            <p:spPr>
              <a:xfrm>
                <a:off x="7385113" y="1535430"/>
                <a:ext cx="435673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435673" h="541115" extrusionOk="0">
                    <a:moveTo>
                      <a:pt x="394621" y="0"/>
                    </a:moveTo>
                    <a:cubicBezTo>
                      <a:pt x="417294" y="0"/>
                      <a:pt x="435674" y="18380"/>
                      <a:pt x="435674" y="41053"/>
                    </a:cubicBezTo>
                    <a:lnTo>
                      <a:pt x="435674" y="500062"/>
                    </a:lnTo>
                    <a:cubicBezTo>
                      <a:pt x="435674" y="522735"/>
                      <a:pt x="417294" y="541115"/>
                      <a:pt x="394621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32" name="Google Shape;832;p26"/>
              <p:cNvGrpSpPr/>
              <p:nvPr/>
            </p:nvGrpSpPr>
            <p:grpSpPr>
              <a:xfrm>
                <a:off x="7612094" y="1566576"/>
                <a:ext cx="164781" cy="41529"/>
                <a:chOff x="7612094" y="1566576"/>
                <a:chExt cx="164781" cy="41529"/>
              </a:xfrm>
            </p:grpSpPr>
            <p:sp>
              <p:nvSpPr>
                <p:cNvPr id="833" name="Google Shape;833;p26"/>
                <p:cNvSpPr/>
                <p:nvPr/>
              </p:nvSpPr>
              <p:spPr>
                <a:xfrm>
                  <a:off x="7735347" y="1566576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4" name="Google Shape;834;p26"/>
                <p:cNvSpPr/>
                <p:nvPr/>
              </p:nvSpPr>
              <p:spPr>
                <a:xfrm>
                  <a:off x="7673721" y="1566576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4"/>
                        <a:pt x="0" y="20765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5" name="Google Shape;835;p26"/>
                <p:cNvSpPr/>
                <p:nvPr/>
              </p:nvSpPr>
              <p:spPr>
                <a:xfrm>
                  <a:off x="7612094" y="1566576"/>
                  <a:ext cx="41529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36" name="Google Shape;836;p26"/>
            <p:cNvGrpSpPr/>
            <p:nvPr/>
          </p:nvGrpSpPr>
          <p:grpSpPr>
            <a:xfrm>
              <a:off x="5612446" y="2047672"/>
              <a:ext cx="323505" cy="338352"/>
              <a:chOff x="7420451" y="1639728"/>
              <a:chExt cx="359091" cy="375571"/>
            </a:xfrm>
          </p:grpSpPr>
          <p:sp>
            <p:nvSpPr>
              <p:cNvPr id="837" name="Google Shape;837;p26"/>
              <p:cNvSpPr/>
              <p:nvPr/>
            </p:nvSpPr>
            <p:spPr>
              <a:xfrm>
                <a:off x="7420451" y="1852041"/>
                <a:ext cx="357473" cy="163258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163258" extrusionOk="0">
                    <a:moveTo>
                      <a:pt x="40196" y="72962"/>
                    </a:moveTo>
                    <a:lnTo>
                      <a:pt x="0" y="72962"/>
                    </a:lnTo>
                    <a:lnTo>
                      <a:pt x="0" y="90297"/>
                    </a:lnTo>
                    <a:lnTo>
                      <a:pt x="40196" y="90297"/>
                    </a:lnTo>
                    <a:lnTo>
                      <a:pt x="40196" y="72962"/>
                    </a:lnTo>
                    <a:close/>
                    <a:moveTo>
                      <a:pt x="185166" y="126778"/>
                    </a:moveTo>
                    <a:lnTo>
                      <a:pt x="294894" y="126778"/>
                    </a:lnTo>
                    <a:lnTo>
                      <a:pt x="294894" y="109347"/>
                    </a:lnTo>
                    <a:lnTo>
                      <a:pt x="185166" y="109347"/>
                    </a:lnTo>
                    <a:lnTo>
                      <a:pt x="185166" y="126778"/>
                    </a:lnTo>
                    <a:close/>
                    <a:moveTo>
                      <a:pt x="294894" y="0"/>
                    </a:moveTo>
                    <a:lnTo>
                      <a:pt x="38291" y="0"/>
                    </a:lnTo>
                    <a:lnTo>
                      <a:pt x="38291" y="17335"/>
                    </a:lnTo>
                    <a:lnTo>
                      <a:pt x="294894" y="17335"/>
                    </a:lnTo>
                    <a:lnTo>
                      <a:pt x="294894" y="0"/>
                    </a:lnTo>
                    <a:close/>
                    <a:moveTo>
                      <a:pt x="0" y="163259"/>
                    </a:moveTo>
                    <a:lnTo>
                      <a:pt x="99632" y="163259"/>
                    </a:lnTo>
                    <a:lnTo>
                      <a:pt x="99632" y="145828"/>
                    </a:lnTo>
                    <a:lnTo>
                      <a:pt x="0" y="145828"/>
                    </a:lnTo>
                    <a:lnTo>
                      <a:pt x="0" y="163259"/>
                    </a:lnTo>
                    <a:close/>
                    <a:moveTo>
                      <a:pt x="76581" y="36481"/>
                    </a:moveTo>
                    <a:lnTo>
                      <a:pt x="0" y="36481"/>
                    </a:lnTo>
                    <a:lnTo>
                      <a:pt x="0" y="53816"/>
                    </a:lnTo>
                    <a:lnTo>
                      <a:pt x="76581" y="53816"/>
                    </a:lnTo>
                    <a:lnTo>
                      <a:pt x="76581" y="36481"/>
                    </a:lnTo>
                    <a:close/>
                    <a:moveTo>
                      <a:pt x="52483" y="90297"/>
                    </a:moveTo>
                    <a:lnTo>
                      <a:pt x="207836" y="90297"/>
                    </a:lnTo>
                    <a:lnTo>
                      <a:pt x="207836" y="72962"/>
                    </a:lnTo>
                    <a:lnTo>
                      <a:pt x="52483" y="72962"/>
                    </a:lnTo>
                    <a:lnTo>
                      <a:pt x="52483" y="90297"/>
                    </a:lnTo>
                    <a:close/>
                    <a:moveTo>
                      <a:pt x="164402" y="109347"/>
                    </a:moveTo>
                    <a:lnTo>
                      <a:pt x="0" y="109347"/>
                    </a:lnTo>
                    <a:lnTo>
                      <a:pt x="0" y="126778"/>
                    </a:lnTo>
                    <a:lnTo>
                      <a:pt x="164402" y="126778"/>
                    </a:lnTo>
                    <a:lnTo>
                      <a:pt x="164402" y="109347"/>
                    </a:lnTo>
                    <a:close/>
                    <a:moveTo>
                      <a:pt x="220218" y="90297"/>
                    </a:moveTo>
                    <a:lnTo>
                      <a:pt x="357378" y="90297"/>
                    </a:lnTo>
                    <a:lnTo>
                      <a:pt x="357378" y="72962"/>
                    </a:lnTo>
                    <a:lnTo>
                      <a:pt x="220218" y="72962"/>
                    </a:lnTo>
                    <a:lnTo>
                      <a:pt x="220218" y="90297"/>
                    </a:lnTo>
                    <a:close/>
                    <a:moveTo>
                      <a:pt x="97441" y="53816"/>
                    </a:moveTo>
                    <a:lnTo>
                      <a:pt x="357474" y="53816"/>
                    </a:lnTo>
                    <a:lnTo>
                      <a:pt x="357474" y="36481"/>
                    </a:lnTo>
                    <a:lnTo>
                      <a:pt x="97441" y="36481"/>
                    </a:lnTo>
                    <a:lnTo>
                      <a:pt x="97441" y="53816"/>
                    </a:lnTo>
                    <a:close/>
                    <a:moveTo>
                      <a:pt x="305371" y="0"/>
                    </a:moveTo>
                    <a:lnTo>
                      <a:pt x="305371" y="17335"/>
                    </a:lnTo>
                    <a:lnTo>
                      <a:pt x="357378" y="17335"/>
                    </a:lnTo>
                    <a:lnTo>
                      <a:pt x="357378" y="0"/>
                    </a:lnTo>
                    <a:lnTo>
                      <a:pt x="305371" y="0"/>
                    </a:lnTo>
                    <a:close/>
                    <a:moveTo>
                      <a:pt x="315659" y="126778"/>
                    </a:moveTo>
                    <a:lnTo>
                      <a:pt x="357378" y="126778"/>
                    </a:lnTo>
                    <a:lnTo>
                      <a:pt x="357378" y="109347"/>
                    </a:lnTo>
                    <a:lnTo>
                      <a:pt x="315659" y="109347"/>
                    </a:lnTo>
                    <a:lnTo>
                      <a:pt x="315659" y="126778"/>
                    </a:lnTo>
                    <a:close/>
                    <a:moveTo>
                      <a:pt x="120396" y="163259"/>
                    </a:moveTo>
                    <a:lnTo>
                      <a:pt x="222981" y="163259"/>
                    </a:lnTo>
                    <a:lnTo>
                      <a:pt x="222981" y="145828"/>
                    </a:lnTo>
                    <a:lnTo>
                      <a:pt x="120396" y="145828"/>
                    </a:lnTo>
                    <a:lnTo>
                      <a:pt x="120396" y="163259"/>
                    </a:lnTo>
                    <a:close/>
                    <a:moveTo>
                      <a:pt x="235363" y="163259"/>
                    </a:moveTo>
                    <a:lnTo>
                      <a:pt x="313563" y="163259"/>
                    </a:lnTo>
                    <a:lnTo>
                      <a:pt x="313563" y="145828"/>
                    </a:lnTo>
                    <a:lnTo>
                      <a:pt x="235363" y="145828"/>
                    </a:lnTo>
                    <a:lnTo>
                      <a:pt x="235363" y="1632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26"/>
              <p:cNvSpPr/>
              <p:nvPr/>
            </p:nvSpPr>
            <p:spPr>
              <a:xfrm>
                <a:off x="7425594" y="1639728"/>
                <a:ext cx="353948" cy="180117"/>
              </a:xfrm>
              <a:custGeom>
                <a:avLst/>
                <a:gdLst/>
                <a:ahLst/>
                <a:cxnLst/>
                <a:rect l="l" t="t" r="r" b="b"/>
                <a:pathLst>
                  <a:path w="353948" h="180117" extrusionOk="0">
                    <a:moveTo>
                      <a:pt x="0" y="0"/>
                    </a:moveTo>
                    <a:lnTo>
                      <a:pt x="353949" y="0"/>
                    </a:lnTo>
                    <a:lnTo>
                      <a:pt x="353949" y="180118"/>
                    </a:lnTo>
                    <a:lnTo>
                      <a:pt x="0" y="1801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9" name="Google Shape;839;p26"/>
          <p:cNvGrpSpPr/>
          <p:nvPr/>
        </p:nvGrpSpPr>
        <p:grpSpPr>
          <a:xfrm>
            <a:off x="7810967" y="2543174"/>
            <a:ext cx="1047787" cy="27232"/>
            <a:chOff x="7384446" y="3573113"/>
            <a:chExt cx="952880" cy="24765"/>
          </a:xfrm>
        </p:grpSpPr>
        <p:sp>
          <p:nvSpPr>
            <p:cNvPr id="840" name="Google Shape;840;p26"/>
            <p:cNvSpPr/>
            <p:nvPr/>
          </p:nvSpPr>
          <p:spPr>
            <a:xfrm>
              <a:off x="7396162" y="3585495"/>
              <a:ext cx="929354" cy="9525"/>
            </a:xfrm>
            <a:custGeom>
              <a:avLst/>
              <a:gdLst/>
              <a:ahLst/>
              <a:cxnLst/>
              <a:rect l="l" t="t" r="r" b="b"/>
              <a:pathLst>
                <a:path w="929354" h="9525" extrusionOk="0">
                  <a:moveTo>
                    <a:pt x="929354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8312562" y="357311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12382" y="0"/>
                  </a:moveTo>
                  <a:cubicBezTo>
                    <a:pt x="19240" y="0"/>
                    <a:pt x="24765" y="5524"/>
                    <a:pt x="24765" y="12382"/>
                  </a:cubicBezTo>
                  <a:cubicBezTo>
                    <a:pt x="24765" y="19240"/>
                    <a:pt x="19240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7384446" y="357311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12382" y="0"/>
                  </a:move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0" y="24765"/>
                    <a:pt x="24765" y="19240"/>
                    <a:pt x="24765" y="12382"/>
                  </a:cubicBezTo>
                  <a:cubicBezTo>
                    <a:pt x="24765" y="5524"/>
                    <a:pt x="19240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3" name="Google Shape;843;p26"/>
          <p:cNvGrpSpPr/>
          <p:nvPr/>
        </p:nvGrpSpPr>
        <p:grpSpPr>
          <a:xfrm>
            <a:off x="8348540" y="2013384"/>
            <a:ext cx="657643" cy="856749"/>
            <a:chOff x="-2" y="3134666"/>
            <a:chExt cx="498554" cy="649495"/>
          </a:xfrm>
        </p:grpSpPr>
        <p:grpSp>
          <p:nvGrpSpPr>
            <p:cNvPr id="844" name="Google Shape;844;p26"/>
            <p:cNvGrpSpPr/>
            <p:nvPr/>
          </p:nvGrpSpPr>
          <p:grpSpPr>
            <a:xfrm>
              <a:off x="-2" y="3134666"/>
              <a:ext cx="498554" cy="649495"/>
              <a:chOff x="895350" y="4265199"/>
              <a:chExt cx="598074" cy="779145"/>
            </a:xfrm>
          </p:grpSpPr>
          <p:sp>
            <p:nvSpPr>
              <p:cNvPr id="845" name="Google Shape;845;p26"/>
              <p:cNvSpPr/>
              <p:nvPr/>
            </p:nvSpPr>
            <p:spPr>
              <a:xfrm>
                <a:off x="895350" y="4265199"/>
                <a:ext cx="598074" cy="77914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77914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738092"/>
                    </a:lnTo>
                    <a:cubicBezTo>
                      <a:pt x="598075" y="760765"/>
                      <a:pt x="579695" y="779145"/>
                      <a:pt x="557022" y="779145"/>
                    </a:cubicBezTo>
                    <a:lnTo>
                      <a:pt x="41053" y="779145"/>
                    </a:lnTo>
                    <a:cubicBezTo>
                      <a:pt x="18380" y="779145"/>
                      <a:pt x="0" y="760765"/>
                      <a:pt x="0" y="73809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46" name="Google Shape;846;p26"/>
              <p:cNvGrpSpPr/>
              <p:nvPr/>
            </p:nvGrpSpPr>
            <p:grpSpPr>
              <a:xfrm>
                <a:off x="1284732" y="4296441"/>
                <a:ext cx="164876" cy="41528"/>
                <a:chOff x="1284732" y="4296441"/>
                <a:chExt cx="164876" cy="41528"/>
              </a:xfrm>
            </p:grpSpPr>
            <p:sp>
              <p:nvSpPr>
                <p:cNvPr id="847" name="Google Shape;847;p26"/>
                <p:cNvSpPr/>
                <p:nvPr/>
              </p:nvSpPr>
              <p:spPr>
                <a:xfrm>
                  <a:off x="1408080" y="4296441"/>
                  <a:ext cx="41528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8" extrusionOk="0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8" name="Google Shape;848;p26"/>
                <p:cNvSpPr/>
                <p:nvPr/>
              </p:nvSpPr>
              <p:spPr>
                <a:xfrm>
                  <a:off x="1346358" y="4296441"/>
                  <a:ext cx="41529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8" extrusionOk="0">
                      <a:moveTo>
                        <a:pt x="41529" y="20764"/>
                      </a:moveTo>
                      <a:cubicBezTo>
                        <a:pt x="41529" y="32290"/>
                        <a:pt x="32195" y="41529"/>
                        <a:pt x="20765" y="41529"/>
                      </a:cubicBezTo>
                      <a:cubicBezTo>
                        <a:pt x="9335" y="41529"/>
                        <a:pt x="0" y="32195"/>
                        <a:pt x="0" y="20764"/>
                      </a:cubicBezTo>
                      <a:cubicBezTo>
                        <a:pt x="0" y="9334"/>
                        <a:pt x="9335" y="0"/>
                        <a:pt x="20765" y="0"/>
                      </a:cubicBezTo>
                      <a:cubicBezTo>
                        <a:pt x="32195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9" name="Google Shape;849;p26"/>
                <p:cNvSpPr/>
                <p:nvPr/>
              </p:nvSpPr>
              <p:spPr>
                <a:xfrm>
                  <a:off x="1284732" y="4296441"/>
                  <a:ext cx="41529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8" extrusionOk="0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5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5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50" name="Google Shape;850;p26"/>
            <p:cNvGrpSpPr/>
            <p:nvPr/>
          </p:nvGrpSpPr>
          <p:grpSpPr>
            <a:xfrm>
              <a:off x="59230" y="3269171"/>
              <a:ext cx="382391" cy="400019"/>
              <a:chOff x="966406" y="4426553"/>
              <a:chExt cx="458723" cy="479869"/>
            </a:xfrm>
          </p:grpSpPr>
          <p:sp>
            <p:nvSpPr>
              <p:cNvPr id="851" name="Google Shape;851;p26"/>
              <p:cNvSpPr/>
              <p:nvPr/>
            </p:nvSpPr>
            <p:spPr>
              <a:xfrm>
                <a:off x="966406" y="4697825"/>
                <a:ext cx="456723" cy="208597"/>
              </a:xfrm>
              <a:custGeom>
                <a:avLst/>
                <a:gdLst/>
                <a:ahLst/>
                <a:cxnLst/>
                <a:rect l="l" t="t" r="r" b="b"/>
                <a:pathLst>
                  <a:path w="456723" h="208597" extrusionOk="0">
                    <a:moveTo>
                      <a:pt x="51340" y="93250"/>
                    </a:moveTo>
                    <a:lnTo>
                      <a:pt x="0" y="93250"/>
                    </a:lnTo>
                    <a:lnTo>
                      <a:pt x="0" y="115443"/>
                    </a:lnTo>
                    <a:lnTo>
                      <a:pt x="51340" y="115443"/>
                    </a:lnTo>
                    <a:lnTo>
                      <a:pt x="51340" y="93250"/>
                    </a:lnTo>
                    <a:close/>
                    <a:moveTo>
                      <a:pt x="236601" y="162020"/>
                    </a:moveTo>
                    <a:lnTo>
                      <a:pt x="376904" y="162020"/>
                    </a:lnTo>
                    <a:lnTo>
                      <a:pt x="376904" y="139827"/>
                    </a:lnTo>
                    <a:lnTo>
                      <a:pt x="236601" y="139827"/>
                    </a:lnTo>
                    <a:lnTo>
                      <a:pt x="236601" y="162020"/>
                    </a:lnTo>
                    <a:close/>
                    <a:moveTo>
                      <a:pt x="376809" y="0"/>
                    </a:moveTo>
                    <a:lnTo>
                      <a:pt x="48863" y="0"/>
                    </a:lnTo>
                    <a:lnTo>
                      <a:pt x="48863" y="22193"/>
                    </a:lnTo>
                    <a:lnTo>
                      <a:pt x="376809" y="22193"/>
                    </a:lnTo>
                    <a:lnTo>
                      <a:pt x="376809" y="0"/>
                    </a:lnTo>
                    <a:close/>
                    <a:moveTo>
                      <a:pt x="0" y="208597"/>
                    </a:moveTo>
                    <a:lnTo>
                      <a:pt x="127349" y="208597"/>
                    </a:lnTo>
                    <a:lnTo>
                      <a:pt x="127349" y="186404"/>
                    </a:lnTo>
                    <a:lnTo>
                      <a:pt x="0" y="186404"/>
                    </a:lnTo>
                    <a:lnTo>
                      <a:pt x="0" y="208597"/>
                    </a:lnTo>
                    <a:close/>
                    <a:moveTo>
                      <a:pt x="97917" y="46577"/>
                    </a:moveTo>
                    <a:lnTo>
                      <a:pt x="0" y="46577"/>
                    </a:lnTo>
                    <a:lnTo>
                      <a:pt x="0" y="68771"/>
                    </a:lnTo>
                    <a:lnTo>
                      <a:pt x="97917" y="68771"/>
                    </a:lnTo>
                    <a:lnTo>
                      <a:pt x="97917" y="46577"/>
                    </a:lnTo>
                    <a:close/>
                    <a:moveTo>
                      <a:pt x="67056" y="115348"/>
                    </a:moveTo>
                    <a:lnTo>
                      <a:pt x="265557" y="115348"/>
                    </a:lnTo>
                    <a:lnTo>
                      <a:pt x="265557" y="93154"/>
                    </a:lnTo>
                    <a:lnTo>
                      <a:pt x="67056" y="93154"/>
                    </a:lnTo>
                    <a:lnTo>
                      <a:pt x="67056" y="115348"/>
                    </a:lnTo>
                    <a:close/>
                    <a:moveTo>
                      <a:pt x="210026" y="139732"/>
                    </a:moveTo>
                    <a:lnTo>
                      <a:pt x="0" y="139732"/>
                    </a:lnTo>
                    <a:lnTo>
                      <a:pt x="0" y="161925"/>
                    </a:lnTo>
                    <a:lnTo>
                      <a:pt x="210122" y="161925"/>
                    </a:lnTo>
                    <a:lnTo>
                      <a:pt x="210122" y="139732"/>
                    </a:lnTo>
                    <a:close/>
                    <a:moveTo>
                      <a:pt x="281369" y="115348"/>
                    </a:moveTo>
                    <a:lnTo>
                      <a:pt x="456724" y="115348"/>
                    </a:lnTo>
                    <a:lnTo>
                      <a:pt x="456724" y="93154"/>
                    </a:lnTo>
                    <a:lnTo>
                      <a:pt x="281369" y="93154"/>
                    </a:lnTo>
                    <a:lnTo>
                      <a:pt x="281369" y="115348"/>
                    </a:lnTo>
                    <a:close/>
                    <a:moveTo>
                      <a:pt x="124397" y="68771"/>
                    </a:moveTo>
                    <a:lnTo>
                      <a:pt x="456629" y="68771"/>
                    </a:lnTo>
                    <a:lnTo>
                      <a:pt x="456629" y="46577"/>
                    </a:lnTo>
                    <a:lnTo>
                      <a:pt x="124397" y="46577"/>
                    </a:lnTo>
                    <a:lnTo>
                      <a:pt x="124397" y="68771"/>
                    </a:lnTo>
                    <a:close/>
                    <a:moveTo>
                      <a:pt x="390144" y="0"/>
                    </a:moveTo>
                    <a:lnTo>
                      <a:pt x="390144" y="22193"/>
                    </a:lnTo>
                    <a:lnTo>
                      <a:pt x="456629" y="22193"/>
                    </a:lnTo>
                    <a:lnTo>
                      <a:pt x="456629" y="0"/>
                    </a:lnTo>
                    <a:lnTo>
                      <a:pt x="390144" y="0"/>
                    </a:lnTo>
                    <a:close/>
                    <a:moveTo>
                      <a:pt x="403289" y="162020"/>
                    </a:moveTo>
                    <a:lnTo>
                      <a:pt x="456629" y="162020"/>
                    </a:lnTo>
                    <a:lnTo>
                      <a:pt x="456629" y="139827"/>
                    </a:lnTo>
                    <a:lnTo>
                      <a:pt x="403289" y="139827"/>
                    </a:lnTo>
                    <a:lnTo>
                      <a:pt x="403289" y="162020"/>
                    </a:lnTo>
                    <a:close/>
                    <a:moveTo>
                      <a:pt x="153734" y="208597"/>
                    </a:moveTo>
                    <a:lnTo>
                      <a:pt x="284893" y="208597"/>
                    </a:lnTo>
                    <a:lnTo>
                      <a:pt x="284893" y="186404"/>
                    </a:lnTo>
                    <a:lnTo>
                      <a:pt x="153734" y="186404"/>
                    </a:lnTo>
                    <a:lnTo>
                      <a:pt x="153734" y="208597"/>
                    </a:lnTo>
                    <a:close/>
                    <a:moveTo>
                      <a:pt x="300704" y="208597"/>
                    </a:moveTo>
                    <a:lnTo>
                      <a:pt x="400622" y="208597"/>
                    </a:lnTo>
                    <a:lnTo>
                      <a:pt x="400622" y="186404"/>
                    </a:lnTo>
                    <a:lnTo>
                      <a:pt x="300704" y="186404"/>
                    </a:lnTo>
                    <a:lnTo>
                      <a:pt x="300704" y="20859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26"/>
              <p:cNvSpPr/>
              <p:nvPr/>
            </p:nvSpPr>
            <p:spPr>
              <a:xfrm>
                <a:off x="972883" y="4426553"/>
                <a:ext cx="452246" cy="230219"/>
              </a:xfrm>
              <a:custGeom>
                <a:avLst/>
                <a:gdLst/>
                <a:ahLst/>
                <a:cxnLst/>
                <a:rect l="l" t="t" r="r" b="b"/>
                <a:pathLst>
                  <a:path w="452246" h="230219" extrusionOk="0">
                    <a:moveTo>
                      <a:pt x="0" y="0"/>
                    </a:moveTo>
                    <a:lnTo>
                      <a:pt x="452247" y="0"/>
                    </a:lnTo>
                    <a:lnTo>
                      <a:pt x="452247" y="230219"/>
                    </a:lnTo>
                    <a:lnTo>
                      <a:pt x="0" y="2302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53" name="Google Shape;853;p26"/>
          <p:cNvGrpSpPr/>
          <p:nvPr/>
        </p:nvGrpSpPr>
        <p:grpSpPr>
          <a:xfrm>
            <a:off x="5165167" y="2950875"/>
            <a:ext cx="645598" cy="1166771"/>
            <a:chOff x="5165167" y="2950875"/>
            <a:chExt cx="645598" cy="1166771"/>
          </a:xfrm>
        </p:grpSpPr>
        <p:grpSp>
          <p:nvGrpSpPr>
            <p:cNvPr id="854" name="Google Shape;854;p26"/>
            <p:cNvGrpSpPr/>
            <p:nvPr/>
          </p:nvGrpSpPr>
          <p:grpSpPr>
            <a:xfrm>
              <a:off x="5165167" y="2950875"/>
              <a:ext cx="645598" cy="1166771"/>
              <a:chOff x="1024660" y="3708890"/>
              <a:chExt cx="489423" cy="884520"/>
            </a:xfrm>
          </p:grpSpPr>
          <p:grpSp>
            <p:nvGrpSpPr>
              <p:cNvPr id="855" name="Google Shape;855;p26"/>
              <p:cNvGrpSpPr/>
              <p:nvPr/>
            </p:nvGrpSpPr>
            <p:grpSpPr>
              <a:xfrm>
                <a:off x="1024660" y="3708890"/>
                <a:ext cx="489423" cy="884520"/>
                <a:chOff x="2124551" y="4954047"/>
                <a:chExt cx="587120" cy="1061085"/>
              </a:xfrm>
            </p:grpSpPr>
            <p:sp>
              <p:nvSpPr>
                <p:cNvPr id="856" name="Google Shape;856;p26"/>
                <p:cNvSpPr/>
                <p:nvPr/>
              </p:nvSpPr>
              <p:spPr>
                <a:xfrm>
                  <a:off x="2124551" y="4954047"/>
                  <a:ext cx="587120" cy="1061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120" h="1061085" extrusionOk="0">
                      <a:moveTo>
                        <a:pt x="91440" y="0"/>
                      </a:moveTo>
                      <a:lnTo>
                        <a:pt x="495681" y="0"/>
                      </a:lnTo>
                      <a:cubicBezTo>
                        <a:pt x="546163" y="0"/>
                        <a:pt x="587121" y="40958"/>
                        <a:pt x="587121" y="91440"/>
                      </a:cubicBezTo>
                      <a:lnTo>
                        <a:pt x="587121" y="969645"/>
                      </a:lnTo>
                      <a:cubicBezTo>
                        <a:pt x="587121" y="1020128"/>
                        <a:pt x="546163" y="1061085"/>
                        <a:pt x="495681" y="1061085"/>
                      </a:cubicBezTo>
                      <a:lnTo>
                        <a:pt x="91440" y="1061085"/>
                      </a:lnTo>
                      <a:cubicBezTo>
                        <a:pt x="40958" y="1061085"/>
                        <a:pt x="0" y="1020128"/>
                        <a:pt x="0" y="969645"/>
                      </a:cubicBezTo>
                      <a:lnTo>
                        <a:pt x="0" y="91440"/>
                      </a:lnTo>
                      <a:cubicBezTo>
                        <a:pt x="0" y="40958"/>
                        <a:pt x="40958" y="0"/>
                        <a:pt x="9144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7" name="Google Shape;857;p26"/>
                <p:cNvSpPr/>
                <p:nvPr/>
              </p:nvSpPr>
              <p:spPr>
                <a:xfrm>
                  <a:off x="2339530" y="4987099"/>
                  <a:ext cx="157162" cy="25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62" h="25527" extrusionOk="0">
                      <a:moveTo>
                        <a:pt x="144399" y="25527"/>
                      </a:moveTo>
                      <a:lnTo>
                        <a:pt x="12764" y="25527"/>
                      </a:lnTo>
                      <a:cubicBezTo>
                        <a:pt x="5715" y="25527"/>
                        <a:pt x="0" y="19812"/>
                        <a:pt x="0" y="12764"/>
                      </a:cubicBezTo>
                      <a:lnTo>
                        <a:pt x="0" y="12764"/>
                      </a:lnTo>
                      <a:cubicBezTo>
                        <a:pt x="0" y="5715"/>
                        <a:pt x="5715" y="0"/>
                        <a:pt x="12764" y="0"/>
                      </a:cubicBezTo>
                      <a:lnTo>
                        <a:pt x="144399" y="0"/>
                      </a:lnTo>
                      <a:cubicBezTo>
                        <a:pt x="151448" y="0"/>
                        <a:pt x="157163" y="5715"/>
                        <a:pt x="157163" y="12764"/>
                      </a:cubicBezTo>
                      <a:lnTo>
                        <a:pt x="157163" y="12764"/>
                      </a:lnTo>
                      <a:cubicBezTo>
                        <a:pt x="157163" y="19812"/>
                        <a:pt x="151448" y="25527"/>
                        <a:pt x="144399" y="2552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58" name="Google Shape;858;p26"/>
              <p:cNvSpPr/>
              <p:nvPr/>
            </p:nvSpPr>
            <p:spPr>
              <a:xfrm>
                <a:off x="1059199" y="3818860"/>
                <a:ext cx="419712" cy="647607"/>
              </a:xfrm>
              <a:custGeom>
                <a:avLst/>
                <a:gdLst/>
                <a:ahLst/>
                <a:cxnLst/>
                <a:rect l="l" t="t" r="r" b="b"/>
                <a:pathLst>
                  <a:path w="504158" h="777906" extrusionOk="0">
                    <a:moveTo>
                      <a:pt x="0" y="0"/>
                    </a:moveTo>
                    <a:lnTo>
                      <a:pt x="504158" y="0"/>
                    </a:lnTo>
                    <a:lnTo>
                      <a:pt x="504158" y="777907"/>
                    </a:lnTo>
                    <a:lnTo>
                      <a:pt x="0" y="7779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59" name="Google Shape;859;p26"/>
              <p:cNvGrpSpPr/>
              <p:nvPr/>
            </p:nvGrpSpPr>
            <p:grpSpPr>
              <a:xfrm>
                <a:off x="1108189" y="4182116"/>
                <a:ext cx="322524" cy="131011"/>
                <a:chOff x="2224754" y="5521737"/>
                <a:chExt cx="386905" cy="157163"/>
              </a:xfrm>
            </p:grpSpPr>
            <p:grpSp>
              <p:nvGrpSpPr>
                <p:cNvPr id="860" name="Google Shape;860;p26"/>
                <p:cNvGrpSpPr/>
                <p:nvPr/>
              </p:nvGrpSpPr>
              <p:grpSpPr>
                <a:xfrm>
                  <a:off x="2224754" y="5521737"/>
                  <a:ext cx="386905" cy="157163"/>
                  <a:chOff x="2224754" y="5521737"/>
                  <a:chExt cx="386905" cy="157163"/>
                </a:xfrm>
              </p:grpSpPr>
              <p:grpSp>
                <p:nvGrpSpPr>
                  <p:cNvPr id="861" name="Google Shape;861;p26"/>
                  <p:cNvGrpSpPr/>
                  <p:nvPr/>
                </p:nvGrpSpPr>
                <p:grpSpPr>
                  <a:xfrm>
                    <a:off x="2224754" y="5521737"/>
                    <a:ext cx="386905" cy="65532"/>
                    <a:chOff x="2224754" y="5521737"/>
                    <a:chExt cx="386905" cy="65532"/>
                  </a:xfrm>
                </p:grpSpPr>
                <p:sp>
                  <p:nvSpPr>
                    <p:cNvPr id="862" name="Google Shape;862;p26"/>
                    <p:cNvSpPr/>
                    <p:nvPr/>
                  </p:nvSpPr>
                  <p:spPr>
                    <a:xfrm>
                      <a:off x="2224754" y="5521737"/>
                      <a:ext cx="386905" cy="655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6905" h="65532" extrusionOk="0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63" name="Google Shape;863;p26"/>
                    <p:cNvSpPr/>
                    <p:nvPr/>
                  </p:nvSpPr>
                  <p:spPr>
                    <a:xfrm>
                      <a:off x="2237422" y="5534405"/>
                      <a:ext cx="374141" cy="52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141" h="52864" extrusionOk="0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864" name="Google Shape;864;p26"/>
                  <p:cNvGrpSpPr/>
                  <p:nvPr/>
                </p:nvGrpSpPr>
                <p:grpSpPr>
                  <a:xfrm>
                    <a:off x="2224754" y="5613368"/>
                    <a:ext cx="386905" cy="65532"/>
                    <a:chOff x="2224754" y="5613368"/>
                    <a:chExt cx="386905" cy="65532"/>
                  </a:xfrm>
                </p:grpSpPr>
                <p:sp>
                  <p:nvSpPr>
                    <p:cNvPr id="865" name="Google Shape;865;p26"/>
                    <p:cNvSpPr/>
                    <p:nvPr/>
                  </p:nvSpPr>
                  <p:spPr>
                    <a:xfrm>
                      <a:off x="2224754" y="5613368"/>
                      <a:ext cx="386905" cy="655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6905" h="65532" extrusionOk="0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66" name="Google Shape;866;p26"/>
                    <p:cNvSpPr/>
                    <p:nvPr/>
                  </p:nvSpPr>
                  <p:spPr>
                    <a:xfrm>
                      <a:off x="2237422" y="5626036"/>
                      <a:ext cx="374141" cy="52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141" h="52864" extrusionOk="0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867" name="Google Shape;867;p26"/>
                <p:cNvGrpSpPr/>
                <p:nvPr/>
              </p:nvGrpSpPr>
              <p:grpSpPr>
                <a:xfrm>
                  <a:off x="2336863" y="5554217"/>
                  <a:ext cx="177355" cy="15050"/>
                  <a:chOff x="2336863" y="5554217"/>
                  <a:chExt cx="177355" cy="15050"/>
                </a:xfrm>
              </p:grpSpPr>
              <p:sp>
                <p:nvSpPr>
                  <p:cNvPr id="868" name="Google Shape;868;p26"/>
                  <p:cNvSpPr/>
                  <p:nvPr/>
                </p:nvSpPr>
                <p:spPr>
                  <a:xfrm>
                    <a:off x="2336863" y="555421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4"/>
                        </a:moveTo>
                        <a:cubicBezTo>
                          <a:pt x="15049" y="11680"/>
                          <a:pt x="11681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9" name="Google Shape;869;p26"/>
                  <p:cNvSpPr/>
                  <p:nvPr/>
                </p:nvSpPr>
                <p:spPr>
                  <a:xfrm>
                    <a:off x="2377440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0" name="Google Shape;870;p26"/>
                  <p:cNvSpPr/>
                  <p:nvPr/>
                </p:nvSpPr>
                <p:spPr>
                  <a:xfrm>
                    <a:off x="2418016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1" name="Google Shape;871;p26"/>
                  <p:cNvSpPr/>
                  <p:nvPr/>
                </p:nvSpPr>
                <p:spPr>
                  <a:xfrm>
                    <a:off x="2458593" y="555421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4"/>
                        </a:moveTo>
                        <a:cubicBezTo>
                          <a:pt x="15049" y="11680"/>
                          <a:pt x="11680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2" name="Google Shape;872;p26"/>
                  <p:cNvSpPr/>
                  <p:nvPr/>
                </p:nvSpPr>
                <p:spPr>
                  <a:xfrm>
                    <a:off x="2499169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73" name="Google Shape;873;p26"/>
                <p:cNvGrpSpPr/>
                <p:nvPr/>
              </p:nvGrpSpPr>
              <p:grpSpPr>
                <a:xfrm>
                  <a:off x="2336863" y="5641848"/>
                  <a:ext cx="177355" cy="15049"/>
                  <a:chOff x="2336863" y="5641848"/>
                  <a:chExt cx="177355" cy="15049"/>
                </a:xfrm>
              </p:grpSpPr>
              <p:sp>
                <p:nvSpPr>
                  <p:cNvPr id="874" name="Google Shape;874;p26"/>
                  <p:cNvSpPr/>
                  <p:nvPr/>
                </p:nvSpPr>
                <p:spPr>
                  <a:xfrm>
                    <a:off x="2336863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5" name="Google Shape;875;p26"/>
                  <p:cNvSpPr/>
                  <p:nvPr/>
                </p:nvSpPr>
                <p:spPr>
                  <a:xfrm>
                    <a:off x="2377440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6" name="Google Shape;876;p26"/>
                  <p:cNvSpPr/>
                  <p:nvPr/>
                </p:nvSpPr>
                <p:spPr>
                  <a:xfrm>
                    <a:off x="2418016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7" name="Google Shape;877;p26"/>
                  <p:cNvSpPr/>
                  <p:nvPr/>
                </p:nvSpPr>
                <p:spPr>
                  <a:xfrm>
                    <a:off x="2458592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8" name="Google Shape;878;p26"/>
                  <p:cNvSpPr/>
                  <p:nvPr/>
                </p:nvSpPr>
                <p:spPr>
                  <a:xfrm>
                    <a:off x="2499169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879" name="Google Shape;879;p26"/>
              <p:cNvGrpSpPr/>
              <p:nvPr/>
            </p:nvGrpSpPr>
            <p:grpSpPr>
              <a:xfrm>
                <a:off x="1161625" y="3903897"/>
                <a:ext cx="215413" cy="215333"/>
                <a:chOff x="2288857" y="5187981"/>
                <a:chExt cx="258413" cy="258317"/>
              </a:xfrm>
            </p:grpSpPr>
            <p:sp>
              <p:nvSpPr>
                <p:cNvPr id="880" name="Google Shape;880;p26"/>
                <p:cNvSpPr/>
                <p:nvPr/>
              </p:nvSpPr>
              <p:spPr>
                <a:xfrm>
                  <a:off x="2288857" y="5187981"/>
                  <a:ext cx="258413" cy="258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13" h="258317" extrusionOk="0">
                      <a:moveTo>
                        <a:pt x="258413" y="129159"/>
                      </a:moveTo>
                      <a:cubicBezTo>
                        <a:pt x="258413" y="159544"/>
                        <a:pt x="247936" y="187452"/>
                        <a:pt x="230410" y="209454"/>
                      </a:cubicBezTo>
                      <a:cubicBezTo>
                        <a:pt x="206692" y="239268"/>
                        <a:pt x="170212" y="258318"/>
                        <a:pt x="129159" y="258318"/>
                      </a:cubicBezTo>
                      <a:cubicBezTo>
                        <a:pt x="88106" y="258318"/>
                        <a:pt x="51625" y="239268"/>
                        <a:pt x="28004" y="209454"/>
                      </a:cubicBezTo>
                      <a:cubicBezTo>
                        <a:pt x="27337" y="208597"/>
                        <a:pt x="26670" y="207740"/>
                        <a:pt x="26003" y="206788"/>
                      </a:cubicBezTo>
                      <a:cubicBezTo>
                        <a:pt x="9716" y="185166"/>
                        <a:pt x="0" y="158305"/>
                        <a:pt x="0" y="129159"/>
                      </a:cubicBezTo>
                      <a:cubicBezTo>
                        <a:pt x="0" y="57817"/>
                        <a:pt x="57817" y="0"/>
                        <a:pt x="129159" y="0"/>
                      </a:cubicBezTo>
                      <a:cubicBezTo>
                        <a:pt x="176784" y="0"/>
                        <a:pt x="218313" y="25717"/>
                        <a:pt x="240697" y="64008"/>
                      </a:cubicBezTo>
                      <a:cubicBezTo>
                        <a:pt x="251936" y="83153"/>
                        <a:pt x="258318" y="105442"/>
                        <a:pt x="258318" y="12915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1" name="Google Shape;881;p26"/>
                <p:cNvSpPr/>
                <p:nvPr/>
              </p:nvSpPr>
              <p:spPr>
                <a:xfrm>
                  <a:off x="2316956" y="5234082"/>
                  <a:ext cx="202501" cy="212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01" h="212216" extrusionOk="0">
                      <a:moveTo>
                        <a:pt x="202406" y="163353"/>
                      </a:moveTo>
                      <a:cubicBezTo>
                        <a:pt x="178689" y="193167"/>
                        <a:pt x="142208" y="212217"/>
                        <a:pt x="101155" y="212217"/>
                      </a:cubicBezTo>
                      <a:cubicBezTo>
                        <a:pt x="60103" y="212217"/>
                        <a:pt x="23622" y="193167"/>
                        <a:pt x="0" y="163353"/>
                      </a:cubicBezTo>
                      <a:cubicBezTo>
                        <a:pt x="9525" y="122682"/>
                        <a:pt x="42958" y="91249"/>
                        <a:pt x="84677" y="84582"/>
                      </a:cubicBezTo>
                      <a:cubicBezTo>
                        <a:pt x="68675" y="78010"/>
                        <a:pt x="57341" y="62293"/>
                        <a:pt x="57341" y="43910"/>
                      </a:cubicBezTo>
                      <a:cubicBezTo>
                        <a:pt x="57341" y="19717"/>
                        <a:pt x="76962" y="0"/>
                        <a:pt x="101251" y="0"/>
                      </a:cubicBezTo>
                      <a:cubicBezTo>
                        <a:pt x="125539" y="0"/>
                        <a:pt x="145161" y="19717"/>
                        <a:pt x="145161" y="43910"/>
                      </a:cubicBezTo>
                      <a:cubicBezTo>
                        <a:pt x="145161" y="62293"/>
                        <a:pt x="133826" y="78010"/>
                        <a:pt x="117824" y="84582"/>
                      </a:cubicBezTo>
                      <a:cubicBezTo>
                        <a:pt x="159544" y="91249"/>
                        <a:pt x="192976" y="122682"/>
                        <a:pt x="202501" y="16335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882" name="Google Shape;882;p26"/>
            <p:cNvSpPr/>
            <p:nvPr/>
          </p:nvSpPr>
          <p:spPr>
            <a:xfrm>
              <a:off x="5401558" y="4012919"/>
              <a:ext cx="172878" cy="28080"/>
            </a:xfrm>
            <a:custGeom>
              <a:avLst/>
              <a:gdLst/>
              <a:ahLst/>
              <a:cxnLst/>
              <a:rect l="l" t="t" r="r" b="b"/>
              <a:pathLst>
                <a:path w="157162" h="25527" extrusionOk="0">
                  <a:moveTo>
                    <a:pt x="144399" y="25527"/>
                  </a:moveTo>
                  <a:lnTo>
                    <a:pt x="12764" y="25527"/>
                  </a:lnTo>
                  <a:cubicBezTo>
                    <a:pt x="5715" y="25527"/>
                    <a:pt x="0" y="19812"/>
                    <a:pt x="0" y="12764"/>
                  </a:cubicBezTo>
                  <a:lnTo>
                    <a:pt x="0" y="12764"/>
                  </a:lnTo>
                  <a:cubicBezTo>
                    <a:pt x="0" y="5715"/>
                    <a:pt x="5715" y="0"/>
                    <a:pt x="12764" y="0"/>
                  </a:cubicBezTo>
                  <a:lnTo>
                    <a:pt x="144399" y="0"/>
                  </a:lnTo>
                  <a:cubicBezTo>
                    <a:pt x="151448" y="0"/>
                    <a:pt x="157163" y="5715"/>
                    <a:pt x="157163" y="12764"/>
                  </a:cubicBezTo>
                  <a:lnTo>
                    <a:pt x="157163" y="12764"/>
                  </a:lnTo>
                  <a:cubicBezTo>
                    <a:pt x="157163" y="19812"/>
                    <a:pt x="151448" y="25527"/>
                    <a:pt x="144399" y="255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704;p26"/>
          <p:cNvSpPr txBox="1">
            <a:spLocks/>
          </p:cNvSpPr>
          <p:nvPr/>
        </p:nvSpPr>
        <p:spPr>
          <a:xfrm>
            <a:off x="8171318" y="4744091"/>
            <a:ext cx="1448737" cy="19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ts val="2799"/>
              </a:lnSpc>
            </a:pPr>
            <a:r>
              <a:rPr lang="en-US" sz="1000" dirty="0" err="1" smtClean="0"/>
              <a:t>Amer</a:t>
            </a:r>
            <a:r>
              <a:rPr lang="en-US" sz="1000" dirty="0" smtClean="0"/>
              <a:t> </a:t>
            </a:r>
            <a:r>
              <a:rPr lang="en-US" sz="1000" dirty="0" err="1" smtClean="0"/>
              <a:t>Ashoush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28"/>
          <p:cNvSpPr txBox="1">
            <a:spLocks noGrp="1"/>
          </p:cNvSpPr>
          <p:nvPr>
            <p:ph type="title"/>
          </p:nvPr>
        </p:nvSpPr>
        <p:spPr>
          <a:xfrm>
            <a:off x="720000" y="276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ts val="5468"/>
              </a:lnSpc>
            </a:pPr>
            <a:r>
              <a:rPr lang="en-US" sz="3200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What is phishing?</a:t>
            </a:r>
            <a:endParaRPr lang="en-US" sz="3200" dirty="0"/>
          </a:p>
        </p:txBody>
      </p:sp>
      <p:sp>
        <p:nvSpPr>
          <p:cNvPr id="897" name="Google Shape;897;p28"/>
          <p:cNvSpPr txBox="1">
            <a:spLocks noGrp="1"/>
          </p:cNvSpPr>
          <p:nvPr>
            <p:ph type="title" idx="2"/>
          </p:nvPr>
        </p:nvSpPr>
        <p:spPr>
          <a:xfrm>
            <a:off x="1050526" y="1194930"/>
            <a:ext cx="508369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</a:t>
            </a:r>
            <a:endParaRPr dirty="0"/>
          </a:p>
        </p:txBody>
      </p:sp>
      <p:sp>
        <p:nvSpPr>
          <p:cNvPr id="899" name="Google Shape;899;p28"/>
          <p:cNvSpPr txBox="1">
            <a:spLocks noGrp="1"/>
          </p:cNvSpPr>
          <p:nvPr>
            <p:ph type="title" idx="4"/>
          </p:nvPr>
        </p:nvSpPr>
        <p:spPr>
          <a:xfrm>
            <a:off x="3389797" y="1191250"/>
            <a:ext cx="452578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</a:t>
            </a:r>
            <a:endParaRPr dirty="0"/>
          </a:p>
        </p:txBody>
      </p:sp>
      <p:sp>
        <p:nvSpPr>
          <p:cNvPr id="901" name="Google Shape;901;p28"/>
          <p:cNvSpPr txBox="1">
            <a:spLocks noGrp="1"/>
          </p:cNvSpPr>
          <p:nvPr>
            <p:ph type="title" idx="6"/>
          </p:nvPr>
        </p:nvSpPr>
        <p:spPr>
          <a:xfrm>
            <a:off x="5758505" y="119125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</a:t>
            </a:r>
            <a:endParaRPr dirty="0"/>
          </a:p>
        </p:txBody>
      </p:sp>
      <p:sp>
        <p:nvSpPr>
          <p:cNvPr id="903" name="Google Shape;903;p28"/>
          <p:cNvSpPr txBox="1">
            <a:spLocks noGrp="1"/>
          </p:cNvSpPr>
          <p:nvPr>
            <p:ph type="subTitle" idx="1"/>
          </p:nvPr>
        </p:nvSpPr>
        <p:spPr>
          <a:xfrm>
            <a:off x="1361547" y="1203328"/>
            <a:ext cx="2305500" cy="4338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Phishing Defined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4" name="Google Shape;904;p28"/>
          <p:cNvSpPr txBox="1">
            <a:spLocks noGrp="1"/>
          </p:cNvSpPr>
          <p:nvPr>
            <p:ph type="subTitle" idx="8"/>
          </p:nvPr>
        </p:nvSpPr>
        <p:spPr>
          <a:xfrm>
            <a:off x="3799375" y="1170087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2734"/>
              </a:lnSpc>
            </a:pPr>
            <a:r>
              <a:rPr lang="en-US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Phishing Tactics</a:t>
            </a:r>
            <a:endParaRPr lang="en-US" dirty="0"/>
          </a:p>
        </p:txBody>
      </p:sp>
      <p:sp>
        <p:nvSpPr>
          <p:cNvPr id="905" name="Google Shape;905;p28"/>
          <p:cNvSpPr txBox="1">
            <a:spLocks noGrp="1"/>
          </p:cNvSpPr>
          <p:nvPr>
            <p:ph type="subTitle" idx="9"/>
          </p:nvPr>
        </p:nvSpPr>
        <p:spPr>
          <a:xfrm>
            <a:off x="6103835" y="1170087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Consequences of Phishing</a:t>
            </a:r>
            <a:endParaRPr lang="en-US" dirty="0"/>
          </a:p>
          <a:p>
            <a:pPr marL="0" indent="0"/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100975" y="1755783"/>
            <a:ext cx="252307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Phishing is a type of social engineering attack where cybercriminals attempt to trick victims into revealing sensitive information, such as login credentials or financial information, by posing as a legitimate organization or individual.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16452" y="1610819"/>
            <a:ext cx="186795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Phishers often use a variety of tactics, such as creating fake websites, sending fraudulent emails, or making phone calls, to lure victims into providing their personal information.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82855" y="1755782"/>
            <a:ext cx="228348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Successful phishing attacks can lead to identity theft, financial loss, and other serious consequences for victims. It's important to be vigilant and learn how to recognize and avoid phishing attempts.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28"/>
          <p:cNvSpPr txBox="1">
            <a:spLocks noGrp="1"/>
          </p:cNvSpPr>
          <p:nvPr>
            <p:ph type="title"/>
          </p:nvPr>
        </p:nvSpPr>
        <p:spPr>
          <a:xfrm>
            <a:off x="720000" y="276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ts val="5468"/>
              </a:lnSpc>
            </a:pPr>
            <a:r>
              <a:rPr lang="en-US" sz="3200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Common Types of Phishing Attacks</a:t>
            </a:r>
            <a:endParaRPr lang="en-US" sz="3200" dirty="0"/>
          </a:p>
        </p:txBody>
      </p:sp>
      <p:sp>
        <p:nvSpPr>
          <p:cNvPr id="897" name="Google Shape;897;p28"/>
          <p:cNvSpPr txBox="1">
            <a:spLocks noGrp="1"/>
          </p:cNvSpPr>
          <p:nvPr>
            <p:ph type="title" idx="2"/>
          </p:nvPr>
        </p:nvSpPr>
        <p:spPr>
          <a:xfrm>
            <a:off x="998412" y="1207514"/>
            <a:ext cx="508369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</a:t>
            </a:r>
            <a:endParaRPr dirty="0"/>
          </a:p>
        </p:txBody>
      </p:sp>
      <p:sp>
        <p:nvSpPr>
          <p:cNvPr id="899" name="Google Shape;899;p28"/>
          <p:cNvSpPr txBox="1">
            <a:spLocks noGrp="1"/>
          </p:cNvSpPr>
          <p:nvPr>
            <p:ph type="title" idx="4"/>
          </p:nvPr>
        </p:nvSpPr>
        <p:spPr>
          <a:xfrm>
            <a:off x="1026308" y="2538894"/>
            <a:ext cx="452578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</a:t>
            </a:r>
            <a:endParaRPr dirty="0"/>
          </a:p>
        </p:txBody>
      </p:sp>
      <p:sp>
        <p:nvSpPr>
          <p:cNvPr id="901" name="Google Shape;901;p28"/>
          <p:cNvSpPr txBox="1">
            <a:spLocks noGrp="1"/>
          </p:cNvSpPr>
          <p:nvPr>
            <p:ph type="title" idx="6"/>
          </p:nvPr>
        </p:nvSpPr>
        <p:spPr>
          <a:xfrm>
            <a:off x="1050526" y="3836914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</a:t>
            </a:r>
            <a:endParaRPr dirty="0"/>
          </a:p>
        </p:txBody>
      </p:sp>
      <p:sp>
        <p:nvSpPr>
          <p:cNvPr id="903" name="Google Shape;903;p28"/>
          <p:cNvSpPr txBox="1">
            <a:spLocks noGrp="1"/>
          </p:cNvSpPr>
          <p:nvPr>
            <p:ph type="subTitle" idx="1"/>
          </p:nvPr>
        </p:nvSpPr>
        <p:spPr>
          <a:xfrm>
            <a:off x="1361546" y="1203327"/>
            <a:ext cx="7258197" cy="1174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2799"/>
              </a:lnSpc>
              <a:buSzPct val="100000"/>
            </a:pPr>
            <a:r>
              <a:rPr lang="en-US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Email Phishing: </a:t>
            </a:r>
            <a:r>
              <a:rPr lang="en-US" b="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Deceptive emails that appear to be from a legitimate organization, tricking recipients into revealing sensitive information.</a:t>
            </a:r>
            <a:endParaRPr lang="en-US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4" name="Google Shape;904;p28"/>
          <p:cNvSpPr txBox="1">
            <a:spLocks noGrp="1"/>
          </p:cNvSpPr>
          <p:nvPr>
            <p:ph type="subTitle" idx="8"/>
          </p:nvPr>
        </p:nvSpPr>
        <p:spPr>
          <a:xfrm>
            <a:off x="1417875" y="2521352"/>
            <a:ext cx="7201867" cy="11373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2799"/>
              </a:lnSpc>
              <a:buSzPct val="100000"/>
            </a:pPr>
            <a:r>
              <a:rPr lang="en-US" dirty="0" err="1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Smishing</a:t>
            </a:r>
            <a:r>
              <a:rPr lang="en-US" b="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: SMS-based phishing attacks that use fake text messages to lure victims into clicking malicious links or divulging personal data.</a:t>
            </a:r>
            <a:endParaRPr lang="en-US" b="0" dirty="0"/>
          </a:p>
        </p:txBody>
      </p:sp>
      <p:sp>
        <p:nvSpPr>
          <p:cNvPr id="905" name="Google Shape;905;p28"/>
          <p:cNvSpPr txBox="1">
            <a:spLocks noGrp="1"/>
          </p:cNvSpPr>
          <p:nvPr>
            <p:ph type="subTitle" idx="9"/>
          </p:nvPr>
        </p:nvSpPr>
        <p:spPr>
          <a:xfrm>
            <a:off x="1361546" y="3836914"/>
            <a:ext cx="7343542" cy="11130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2799"/>
              </a:lnSpc>
              <a:buSzPct val="100000"/>
            </a:pPr>
            <a:r>
              <a:rPr lang="en-US" dirty="0" smtClean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Vishing: </a:t>
            </a:r>
            <a:r>
              <a:rPr lang="en-US" b="0" dirty="0" smtClean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Telephone-based phishing scams where attackers pose as representatives from a trusted company to obtain confidential information.</a:t>
            </a:r>
            <a:endParaRPr lang="en-US" b="0" dirty="0" smtClean="0"/>
          </a:p>
          <a:p>
            <a:pPr marL="0" indent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943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31"/>
          <p:cNvSpPr txBox="1">
            <a:spLocks noGrp="1"/>
          </p:cNvSpPr>
          <p:nvPr>
            <p:ph type="subTitle" idx="4"/>
          </p:nvPr>
        </p:nvSpPr>
        <p:spPr>
          <a:xfrm>
            <a:off x="3866998" y="1537074"/>
            <a:ext cx="2501924" cy="7561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ts val="2734"/>
              </a:lnSpc>
            </a:pPr>
            <a:r>
              <a:rPr lang="en-US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Be Cautious of Urgent Requests</a:t>
            </a:r>
            <a:endParaRPr lang="en-US" dirty="0"/>
          </a:p>
        </p:txBody>
      </p:sp>
      <p:sp>
        <p:nvSpPr>
          <p:cNvPr id="1051" name="Google Shape;1051;p31"/>
          <p:cNvSpPr txBox="1">
            <a:spLocks noGrp="1"/>
          </p:cNvSpPr>
          <p:nvPr>
            <p:ph type="title"/>
          </p:nvPr>
        </p:nvSpPr>
        <p:spPr>
          <a:xfrm>
            <a:off x="612825" y="4867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ts val="5468"/>
              </a:lnSpc>
            </a:pPr>
            <a:r>
              <a:rPr lang="en-US" sz="3200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How to recognize fake emails</a:t>
            </a:r>
            <a:endParaRPr lang="en-US" sz="3200" dirty="0"/>
          </a:p>
        </p:txBody>
      </p:sp>
      <p:sp>
        <p:nvSpPr>
          <p:cNvPr id="1052" name="Google Shape;1052;p31"/>
          <p:cNvSpPr txBox="1">
            <a:spLocks noGrp="1"/>
          </p:cNvSpPr>
          <p:nvPr>
            <p:ph type="subTitle" idx="1"/>
          </p:nvPr>
        </p:nvSpPr>
        <p:spPr>
          <a:xfrm>
            <a:off x="3866998" y="2066948"/>
            <a:ext cx="2501924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2799"/>
              </a:lnSpc>
            </a:pPr>
            <a:r>
              <a:rPr lang="en-US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Be skeptical of emails that say you have to do something right away. Take your time to make sure it's real.</a:t>
            </a:r>
            <a:endParaRPr lang="en-US" dirty="0"/>
          </a:p>
        </p:txBody>
      </p:sp>
      <p:sp>
        <p:nvSpPr>
          <p:cNvPr id="1053" name="Google Shape;1053;p31"/>
          <p:cNvSpPr txBox="1">
            <a:spLocks noGrp="1"/>
          </p:cNvSpPr>
          <p:nvPr>
            <p:ph type="subTitle" idx="2"/>
          </p:nvPr>
        </p:nvSpPr>
        <p:spPr>
          <a:xfrm>
            <a:off x="754360" y="1846082"/>
            <a:ext cx="2525288" cy="16042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2799"/>
              </a:lnSpc>
            </a:pPr>
            <a:r>
              <a:rPr lang="en-US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Be careful with emails from people you don't know. They might not be who they say they are.</a:t>
            </a:r>
            <a:endParaRPr lang="en-US" dirty="0"/>
          </a:p>
        </p:txBody>
      </p:sp>
      <p:sp>
        <p:nvSpPr>
          <p:cNvPr id="1054" name="Google Shape;1054;p31"/>
          <p:cNvSpPr txBox="1">
            <a:spLocks noGrp="1"/>
          </p:cNvSpPr>
          <p:nvPr>
            <p:ph type="subTitle" idx="3"/>
          </p:nvPr>
        </p:nvSpPr>
        <p:spPr>
          <a:xfrm>
            <a:off x="873272" y="1364350"/>
            <a:ext cx="2089384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ts val="2734"/>
              </a:lnSpc>
            </a:pPr>
            <a:r>
              <a:rPr lang="en-US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Unknown Senders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96" y="1327182"/>
            <a:ext cx="652329" cy="8169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9648" y="1327182"/>
            <a:ext cx="707197" cy="8169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9075" y="1364350"/>
            <a:ext cx="707197" cy="77976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07805" y="1453667"/>
            <a:ext cx="220208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ts val="2734"/>
              </a:lnSpc>
              <a:buNone/>
            </a:pPr>
            <a:r>
              <a:rPr lang="en-US" sz="180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Avoid Unexpected Attachments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6816956" y="2144117"/>
            <a:ext cx="2183780" cy="152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Don't open files or click on links in emails that you weren't expecting. They could be dangerous.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33"/>
          <p:cNvSpPr txBox="1">
            <a:spLocks noGrp="1"/>
          </p:cNvSpPr>
          <p:nvPr>
            <p:ph type="subTitle" idx="6"/>
          </p:nvPr>
        </p:nvSpPr>
        <p:spPr>
          <a:xfrm>
            <a:off x="1253225" y="2959356"/>
            <a:ext cx="28110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ts val="2734"/>
              </a:lnSpc>
            </a:pPr>
            <a:r>
              <a:rPr lang="en-US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Stay Informed</a:t>
            </a:r>
            <a:endParaRPr lang="en-US" dirty="0"/>
          </a:p>
        </p:txBody>
      </p:sp>
      <p:sp>
        <p:nvSpPr>
          <p:cNvPr id="1087" name="Google Shape;1087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ts val="5468"/>
              </a:lnSpc>
            </a:pPr>
            <a:r>
              <a:rPr lang="en-US" sz="3200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How do we stop getting phished?</a:t>
            </a:r>
            <a:endParaRPr lang="en-US" sz="3200" dirty="0"/>
          </a:p>
        </p:txBody>
      </p:sp>
      <p:sp>
        <p:nvSpPr>
          <p:cNvPr id="1088" name="Google Shape;1088;p33"/>
          <p:cNvSpPr txBox="1">
            <a:spLocks noGrp="1"/>
          </p:cNvSpPr>
          <p:nvPr>
            <p:ph type="subTitle" idx="1"/>
          </p:nvPr>
        </p:nvSpPr>
        <p:spPr>
          <a:xfrm>
            <a:off x="1253225" y="1820378"/>
            <a:ext cx="3599191" cy="10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2799"/>
              </a:lnSpc>
            </a:pPr>
            <a:r>
              <a:rPr lang="en-US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Always be cautious of unsolicited emails, phone calls, or messages that ask for personal information or prompt you to take immediate action.</a:t>
            </a:r>
            <a:endParaRPr lang="en-US" dirty="0"/>
          </a:p>
        </p:txBody>
      </p:sp>
      <p:sp>
        <p:nvSpPr>
          <p:cNvPr id="1089" name="Google Shape;1089;p33"/>
          <p:cNvSpPr txBox="1">
            <a:spLocks noGrp="1"/>
          </p:cNvSpPr>
          <p:nvPr>
            <p:ph type="subTitle" idx="2"/>
          </p:nvPr>
        </p:nvSpPr>
        <p:spPr>
          <a:xfrm>
            <a:off x="5079750" y="1855564"/>
            <a:ext cx="4064224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2799"/>
              </a:lnSpc>
            </a:pPr>
            <a:r>
              <a:rPr lang="en-US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If you're unsure about the legitimacy of a message, contact the organization directly using a known, trusted method to verify the request.</a:t>
            </a:r>
            <a:endParaRPr lang="en-US" dirty="0"/>
          </a:p>
        </p:txBody>
      </p:sp>
      <p:sp>
        <p:nvSpPr>
          <p:cNvPr id="1090" name="Google Shape;1090;p33"/>
          <p:cNvSpPr txBox="1">
            <a:spLocks noGrp="1"/>
          </p:cNvSpPr>
          <p:nvPr>
            <p:ph type="subTitle" idx="3"/>
          </p:nvPr>
        </p:nvSpPr>
        <p:spPr>
          <a:xfrm>
            <a:off x="1253224" y="3565300"/>
            <a:ext cx="3599191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2799"/>
              </a:lnSpc>
            </a:pPr>
            <a:r>
              <a:rPr lang="en-US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Stay up-to-date on the latest phishing tactics and educate yourself and your team on how to recognize and avoid these attacks.</a:t>
            </a:r>
            <a:endParaRPr lang="en-US" dirty="0"/>
          </a:p>
        </p:txBody>
      </p:sp>
      <p:sp>
        <p:nvSpPr>
          <p:cNvPr id="1091" name="Google Shape;1091;p33"/>
          <p:cNvSpPr txBox="1">
            <a:spLocks noGrp="1"/>
          </p:cNvSpPr>
          <p:nvPr>
            <p:ph type="subTitle" idx="4"/>
          </p:nvPr>
        </p:nvSpPr>
        <p:spPr>
          <a:xfrm>
            <a:off x="5079776" y="3565300"/>
            <a:ext cx="4064198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2799"/>
              </a:lnSpc>
            </a:pPr>
            <a:r>
              <a:rPr lang="en-US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If you Suspect you've been the victim of a phishing attack, report it to the appropriate authorities or your organization's IT team to help prevent future incidents.</a:t>
            </a:r>
            <a:endParaRPr lang="en-US" dirty="0"/>
          </a:p>
        </p:txBody>
      </p:sp>
      <p:sp>
        <p:nvSpPr>
          <p:cNvPr id="1092" name="Google Shape;1092;p33"/>
          <p:cNvSpPr txBox="1">
            <a:spLocks noGrp="1"/>
          </p:cNvSpPr>
          <p:nvPr>
            <p:ph type="subTitle" idx="5"/>
          </p:nvPr>
        </p:nvSpPr>
        <p:spPr>
          <a:xfrm>
            <a:off x="1253225" y="1363500"/>
            <a:ext cx="28110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ts val="2734"/>
              </a:lnSpc>
            </a:pPr>
            <a:r>
              <a:rPr lang="en-US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Be Cautious</a:t>
            </a:r>
            <a:endParaRPr lang="en-US" dirty="0"/>
          </a:p>
        </p:txBody>
      </p:sp>
      <p:sp>
        <p:nvSpPr>
          <p:cNvPr id="1093" name="Google Shape;1093;p33"/>
          <p:cNvSpPr txBox="1">
            <a:spLocks noGrp="1"/>
          </p:cNvSpPr>
          <p:nvPr>
            <p:ph type="subTitle" idx="7"/>
          </p:nvPr>
        </p:nvSpPr>
        <p:spPr>
          <a:xfrm>
            <a:off x="5079750" y="1363500"/>
            <a:ext cx="28110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ts val="2734"/>
              </a:lnSpc>
            </a:pPr>
            <a:r>
              <a:rPr lang="en-US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Verify Legitimacy</a:t>
            </a:r>
            <a:endParaRPr lang="en-US" dirty="0"/>
          </a:p>
        </p:txBody>
      </p:sp>
      <p:sp>
        <p:nvSpPr>
          <p:cNvPr id="1094" name="Google Shape;1094;p33"/>
          <p:cNvSpPr txBox="1">
            <a:spLocks noGrp="1"/>
          </p:cNvSpPr>
          <p:nvPr>
            <p:ph type="subTitle" idx="8"/>
          </p:nvPr>
        </p:nvSpPr>
        <p:spPr>
          <a:xfrm>
            <a:off x="5079750" y="3043587"/>
            <a:ext cx="2811000" cy="6135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ts val="2734"/>
              </a:lnSpc>
            </a:pPr>
            <a:r>
              <a:rPr lang="en-US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Report Incidents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423</Words>
  <Application>Microsoft Office PowerPoint</Application>
  <PresentationFormat>On-screen Show (16:9)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Lato</vt:lpstr>
      <vt:lpstr>Epilogue</vt:lpstr>
      <vt:lpstr>Arial</vt:lpstr>
      <vt:lpstr>Calibri</vt:lpstr>
      <vt:lpstr>Raleway</vt:lpstr>
      <vt:lpstr>Multimedia Software Pitch Deck by Slidesgo</vt:lpstr>
      <vt:lpstr>Familiarize yourself with phishing attacks</vt:lpstr>
      <vt:lpstr>What is phishing?</vt:lpstr>
      <vt:lpstr>Common Types of Phishing Attacks</vt:lpstr>
      <vt:lpstr>How to recognize fake emails</vt:lpstr>
      <vt:lpstr>How do we stop getting phished?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Familiarize yourself with phishing attacks</dc:title>
  <cp:lastModifiedBy>Soft</cp:lastModifiedBy>
  <cp:revision>3</cp:revision>
  <dcterms:modified xsi:type="dcterms:W3CDTF">2024-05-03T13:16:41Z</dcterms:modified>
</cp:coreProperties>
</file>