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0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4" y="1649254"/>
            <a:ext cx="4931093" cy="49310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1291472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</a:t>
            </a:r>
            <a:r>
              <a:rPr lang="en-US" sz="6000" b="1" dirty="0" smtClean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amiliarize </a:t>
            </a:r>
            <a:r>
              <a:rPr lang="en-US" sz="6000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yourself with phishing attacks</a:t>
            </a:r>
            <a:endParaRPr lang="en-US" sz="6000" dirty="0"/>
          </a:p>
        </p:txBody>
      </p:sp>
      <p:sp>
        <p:nvSpPr>
          <p:cNvPr id="7" name="Text 3"/>
          <p:cNvSpPr/>
          <p:nvPr/>
        </p:nvSpPr>
        <p:spPr>
          <a:xfrm>
            <a:off x="6319599" y="410122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</a:t>
            </a:r>
            <a:r>
              <a:rPr lang="en-US" sz="175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hishing 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attacks are a common cybersecurity threat that can have serious consequences for individuals and organizations. It's important to understand what phishing is, how to recognize it, and how to protect against it.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541734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                                                           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315789" y="762521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                                                             Amer Ashoush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65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What is phishing?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77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191226" y="287940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91405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Defined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94472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</a:t>
            </a:r>
            <a:r>
              <a:rPr lang="en-US" sz="175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hishing 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is a type of social engineering attack where cybercriminals attempt to trick victims into revealing sensitive information, such as login credentials or financial information, by posing as a legitimate organization or individual.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28377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5783461" y="287940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291405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 Tactics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394472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Phishers often use a variety of tactics, such as creating fake websites, sending fraudulent emails, or making phone calls, to lure victims into providing their personal information.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28377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9375696" y="287940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291405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Consequences of Phishing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741658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Successful phishing attacks can lead to identity theft, financial loss, and other serious consequences for victims. It's important to be vigilant and learn how to recognize and avoid phishing attempts.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0418"/>
            <a:ext cx="86794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Common Types of Phishing Attacks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529132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</a:t>
            </a:r>
            <a:r>
              <a:rPr lang="en-US" sz="175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mail 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Phishing: Deceptive emails that appear to be from a legitimate organization, tricking recipients into revealing sensitive information.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28755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</a:t>
            </a:r>
            <a:r>
              <a:rPr lang="en-US" sz="1750" dirty="0" err="1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mishing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SMS-based phishing attacks that use fake text messages to lure victims into clicking malicious links or divulging personal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12837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</a:t>
            </a:r>
            <a:r>
              <a:rPr lang="en-US" sz="175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ishing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 Telephone-based phishing scams where attackers pose as representatives from a trusted company to obtain confidential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73724"/>
            <a:ext cx="72214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to recognize fake emails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191226" y="34166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5126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Unknown Senders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3168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careful with emails from people you don't know. They might not be who they say they are.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0" name="Text 8"/>
          <p:cNvSpPr/>
          <p:nvPr/>
        </p:nvSpPr>
        <p:spPr>
          <a:xfrm>
            <a:off x="5783461" y="34166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</a:t>
            </a: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Cautious of Urgent Requests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skeptical of emails that say you have to do something right away. Take your time to make sure it's real.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</p:sp>
      <p:sp>
        <p:nvSpPr>
          <p:cNvPr id="14" name="Text 12"/>
          <p:cNvSpPr/>
          <p:nvPr/>
        </p:nvSpPr>
        <p:spPr>
          <a:xfrm>
            <a:off x="9375696" y="3416618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Avoid Unexpected Attachments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Don't open files or click on links in emails that you weren't expecting. They could be dangerous.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993"/>
            <a:ext cx="81210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do we stop getting phished?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Cautious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Always be cautious of unsolicited emails, phone calls, or messages that ask for personal information or prompt you to take immediate action.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Verify Legitimacy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you're unsure about the legitimacy of a message, contact the organization directly using a known, trusted method to verify the request.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</a:t>
            </a:r>
            <a:r>
              <a:rPr lang="en-US" sz="2187" b="1" dirty="0" smtClean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tay </a:t>
            </a: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Informed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</a:t>
            </a:r>
            <a:r>
              <a:rPr lang="en-US" sz="175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tay 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up-to-date on the latest phishing tactics and educate yourself and your team on how to recognize and avoid these attacks.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Report Incidents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you </a:t>
            </a:r>
            <a:r>
              <a:rPr lang="en-US" sz="1750" dirty="0" smtClean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Suspect 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you've been the victim of a phishing attack, report it to the appropriate authorities or your organization's IT team to help prevent future incidents.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Soft</cp:lastModifiedBy>
  <cp:revision>8</cp:revision>
  <dcterms:created xsi:type="dcterms:W3CDTF">2024-05-03T12:26:39Z</dcterms:created>
  <dcterms:modified xsi:type="dcterms:W3CDTF">2024-05-03T12:30:45Z</dcterms:modified>
</cp:coreProperties>
</file>