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365760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504" y="-19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237694"/>
            <a:ext cx="31089600" cy="11142133"/>
          </a:xfrm>
        </p:spPr>
        <p:txBody>
          <a:bodyPr anchor="b"/>
          <a:lstStyle>
            <a:lvl1pPr algn="ctr">
              <a:defRPr sz="24000"/>
            </a:lvl1pPr>
          </a:lstStyle>
          <a:p>
            <a:r>
              <a:rPr lang="fr-FR" smtClean="0"/>
              <a:t>Modifiez le style du titre</a:t>
            </a:r>
            <a:endParaRPr lang="en-US" dirty="0"/>
          </a:p>
        </p:txBody>
      </p:sp>
      <p:sp>
        <p:nvSpPr>
          <p:cNvPr id="3" name="Subtitle 2"/>
          <p:cNvSpPr>
            <a:spLocks noGrp="1"/>
          </p:cNvSpPr>
          <p:nvPr>
            <p:ph type="subTitle" idx="1"/>
          </p:nvPr>
        </p:nvSpPr>
        <p:spPr>
          <a:xfrm>
            <a:off x="4572000" y="16809511"/>
            <a:ext cx="27432000" cy="7726889"/>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3EB6C56-A425-4F42-80CB-549EF3EDE012}" type="datetimeFigureOut">
              <a:rPr lang="fr-FR" smtClean="0"/>
              <a:t>24/11/2018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2923227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3EB6C56-A425-4F42-80CB-549EF3EDE012}" type="datetimeFigureOut">
              <a:rPr lang="fr-FR" smtClean="0"/>
              <a:t>24/11/2018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419243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703917"/>
            <a:ext cx="7886700" cy="2712191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2514602" y="1703917"/>
            <a:ext cx="23202900" cy="2712191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3EB6C56-A425-4F42-80CB-549EF3EDE012}" type="datetimeFigureOut">
              <a:rPr lang="fr-FR" smtClean="0"/>
              <a:t>24/11/2018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411528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3EB6C56-A425-4F42-80CB-549EF3EDE012}" type="datetimeFigureOut">
              <a:rPr lang="fr-FR" smtClean="0"/>
              <a:t>24/11/2018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224767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495552" y="7978784"/>
            <a:ext cx="31546800" cy="13312773"/>
          </a:xfrm>
        </p:spPr>
        <p:txBody>
          <a:bodyPr anchor="b"/>
          <a:lstStyle>
            <a:lvl1pPr>
              <a:defRPr sz="24000"/>
            </a:lvl1pPr>
          </a:lstStyle>
          <a:p>
            <a:r>
              <a:rPr lang="fr-FR" smtClean="0"/>
              <a:t>Modifiez le style du titre</a:t>
            </a:r>
            <a:endParaRPr lang="en-US" dirty="0"/>
          </a:p>
        </p:txBody>
      </p:sp>
      <p:sp>
        <p:nvSpPr>
          <p:cNvPr id="3" name="Text Placeholder 2"/>
          <p:cNvSpPr>
            <a:spLocks noGrp="1"/>
          </p:cNvSpPr>
          <p:nvPr>
            <p:ph type="body" idx="1"/>
          </p:nvPr>
        </p:nvSpPr>
        <p:spPr>
          <a:xfrm>
            <a:off x="2495552" y="21417501"/>
            <a:ext cx="31546800" cy="7000873"/>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3EB6C56-A425-4F42-80CB-549EF3EDE012}" type="datetimeFigureOut">
              <a:rPr lang="fr-FR" smtClean="0"/>
              <a:t>24/11/2018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158838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14600" y="8519583"/>
            <a:ext cx="15544800" cy="2030624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8516600" y="8519583"/>
            <a:ext cx="15544800" cy="2030624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3EB6C56-A425-4F42-80CB-549EF3EDE012}" type="datetimeFigureOut">
              <a:rPr lang="fr-FR" smtClean="0"/>
              <a:t>24/11/2018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36422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03924"/>
            <a:ext cx="31546800" cy="6185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2519368" y="7845427"/>
            <a:ext cx="15473360" cy="3844923"/>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fr-FR" smtClean="0"/>
              <a:t>Modifier les styles du texte du masque</a:t>
            </a:r>
          </a:p>
        </p:txBody>
      </p:sp>
      <p:sp>
        <p:nvSpPr>
          <p:cNvPr id="4" name="Content Placeholder 3"/>
          <p:cNvSpPr>
            <a:spLocks noGrp="1"/>
          </p:cNvSpPr>
          <p:nvPr>
            <p:ph sz="half" idx="2"/>
          </p:nvPr>
        </p:nvSpPr>
        <p:spPr>
          <a:xfrm>
            <a:off x="2519368" y="11690350"/>
            <a:ext cx="15473360" cy="1719474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8516602" y="7845427"/>
            <a:ext cx="15549564" cy="3844923"/>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fr-FR" smtClean="0"/>
              <a:t>Modifier les styles du texte du masque</a:t>
            </a:r>
          </a:p>
        </p:txBody>
      </p:sp>
      <p:sp>
        <p:nvSpPr>
          <p:cNvPr id="6" name="Content Placeholder 5"/>
          <p:cNvSpPr>
            <a:spLocks noGrp="1"/>
          </p:cNvSpPr>
          <p:nvPr>
            <p:ph sz="quarter" idx="4"/>
          </p:nvPr>
        </p:nvSpPr>
        <p:spPr>
          <a:xfrm>
            <a:off x="18516602" y="11690350"/>
            <a:ext cx="15549564" cy="1719474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3EB6C56-A425-4F42-80CB-549EF3EDE012}" type="datetimeFigureOut">
              <a:rPr lang="fr-FR" smtClean="0"/>
              <a:t>24/11/2018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74964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3EB6C56-A425-4F42-80CB-549EF3EDE012}" type="datetimeFigureOut">
              <a:rPr lang="fr-FR" smtClean="0"/>
              <a:t>24/11/2018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230123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B6C56-A425-4F42-80CB-549EF3EDE012}" type="datetimeFigureOut">
              <a:rPr lang="fr-FR" smtClean="0"/>
              <a:t>24/11/2018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392531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19364" y="2133600"/>
            <a:ext cx="11796712" cy="7467600"/>
          </a:xfrm>
        </p:spPr>
        <p:txBody>
          <a:bodyPr anchor="b"/>
          <a:lstStyle>
            <a:lvl1pPr>
              <a:defRPr sz="12800"/>
            </a:lvl1pPr>
          </a:lstStyle>
          <a:p>
            <a:r>
              <a:rPr lang="fr-FR" smtClean="0"/>
              <a:t>Modifiez le style du titre</a:t>
            </a:r>
            <a:endParaRPr lang="en-US" dirty="0"/>
          </a:p>
        </p:txBody>
      </p:sp>
      <p:sp>
        <p:nvSpPr>
          <p:cNvPr id="3" name="Content Placeholder 2"/>
          <p:cNvSpPr>
            <a:spLocks noGrp="1"/>
          </p:cNvSpPr>
          <p:nvPr>
            <p:ph idx="1"/>
          </p:nvPr>
        </p:nvSpPr>
        <p:spPr>
          <a:xfrm>
            <a:off x="15549564" y="4607991"/>
            <a:ext cx="18516600" cy="2274358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19364" y="9601200"/>
            <a:ext cx="11796712" cy="17787411"/>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3EB6C56-A425-4F42-80CB-549EF3EDE012}" type="datetimeFigureOut">
              <a:rPr lang="fr-FR" smtClean="0"/>
              <a:t>24/11/2018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82960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19364" y="2133600"/>
            <a:ext cx="11796712" cy="7467600"/>
          </a:xfrm>
        </p:spPr>
        <p:txBody>
          <a:bodyPr anchor="b"/>
          <a:lstStyle>
            <a:lvl1pPr>
              <a:defRPr sz="1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549564" y="4607991"/>
            <a:ext cx="18516600" cy="2274358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19364" y="9601200"/>
            <a:ext cx="11796712" cy="17787411"/>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3EB6C56-A425-4F42-80CB-549EF3EDE012}" type="datetimeFigureOut">
              <a:rPr lang="fr-FR" smtClean="0"/>
              <a:t>24/11/2018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E555FCE-E8C6-444B-8E91-12B71DCB6975}" type="slidenum">
              <a:rPr lang="fr-FR" smtClean="0"/>
              <a:t>‹N°›</a:t>
            </a:fld>
            <a:endParaRPr lang="fr-FR"/>
          </a:p>
        </p:txBody>
      </p:sp>
    </p:spTree>
    <p:extLst>
      <p:ext uri="{BB962C8B-B14F-4D97-AF65-F5344CB8AC3E}">
        <p14:creationId xmlns:p14="http://schemas.microsoft.com/office/powerpoint/2010/main" val="417734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703924"/>
            <a:ext cx="31546800" cy="6185961"/>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2514600" y="8519583"/>
            <a:ext cx="31546800" cy="2030624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514600" y="29662974"/>
            <a:ext cx="8229600" cy="1703917"/>
          </a:xfrm>
          <a:prstGeom prst="rect">
            <a:avLst/>
          </a:prstGeom>
        </p:spPr>
        <p:txBody>
          <a:bodyPr vert="horz" lIns="91440" tIns="45720" rIns="91440" bIns="45720" rtlCol="0" anchor="ctr"/>
          <a:lstStyle>
            <a:lvl1pPr algn="l">
              <a:defRPr sz="4800">
                <a:solidFill>
                  <a:schemeClr val="tx1">
                    <a:tint val="75000"/>
                  </a:schemeClr>
                </a:solidFill>
              </a:defRPr>
            </a:lvl1pPr>
          </a:lstStyle>
          <a:p>
            <a:fld id="{33EB6C56-A425-4F42-80CB-549EF3EDE012}" type="datetimeFigureOut">
              <a:rPr lang="fr-FR" smtClean="0"/>
              <a:t>24/11/2018</a:t>
            </a:fld>
            <a:endParaRPr lang="fr-FR"/>
          </a:p>
        </p:txBody>
      </p:sp>
      <p:sp>
        <p:nvSpPr>
          <p:cNvPr id="5" name="Footer Placeholder 4"/>
          <p:cNvSpPr>
            <a:spLocks noGrp="1"/>
          </p:cNvSpPr>
          <p:nvPr>
            <p:ph type="ftr" sz="quarter" idx="3"/>
          </p:nvPr>
        </p:nvSpPr>
        <p:spPr>
          <a:xfrm>
            <a:off x="12115800" y="29662974"/>
            <a:ext cx="12344400" cy="170391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5831800" y="29662974"/>
            <a:ext cx="8229600" cy="1703917"/>
          </a:xfrm>
          <a:prstGeom prst="rect">
            <a:avLst/>
          </a:prstGeom>
        </p:spPr>
        <p:txBody>
          <a:bodyPr vert="horz" lIns="91440" tIns="45720" rIns="91440" bIns="45720" rtlCol="0" anchor="ctr"/>
          <a:lstStyle>
            <a:lvl1pPr algn="r">
              <a:defRPr sz="4800">
                <a:solidFill>
                  <a:schemeClr val="tx1">
                    <a:tint val="75000"/>
                  </a:schemeClr>
                </a:solidFill>
              </a:defRPr>
            </a:lvl1pPr>
          </a:lstStyle>
          <a:p>
            <a:fld id="{2E555FCE-E8C6-444B-8E91-12B71DCB6975}" type="slidenum">
              <a:rPr lang="fr-FR" smtClean="0"/>
              <a:t>‹N°›</a:t>
            </a:fld>
            <a:endParaRPr lang="fr-FR"/>
          </a:p>
        </p:txBody>
      </p:sp>
    </p:spTree>
    <p:extLst>
      <p:ext uri="{BB962C8B-B14F-4D97-AF65-F5344CB8AC3E}">
        <p14:creationId xmlns:p14="http://schemas.microsoft.com/office/powerpoint/2010/main" val="37005451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9943" y="4767943"/>
            <a:ext cx="27236057" cy="27236057"/>
          </a:xfrm>
          <a:prstGeom prst="rect">
            <a:avLst/>
          </a:prstGeom>
        </p:spPr>
      </p:pic>
      <p:sp>
        <p:nvSpPr>
          <p:cNvPr id="2" name="Titre 1"/>
          <p:cNvSpPr>
            <a:spLocks noGrp="1"/>
          </p:cNvSpPr>
          <p:nvPr>
            <p:ph type="title"/>
          </p:nvPr>
        </p:nvSpPr>
        <p:spPr>
          <a:xfrm>
            <a:off x="2514599" y="1703924"/>
            <a:ext cx="33342943" cy="2541505"/>
          </a:xfrm>
          <a:ln>
            <a:solidFill>
              <a:schemeClr val="tx1"/>
            </a:solidFill>
          </a:ln>
        </p:spPr>
        <p:txBody>
          <a:bodyPr/>
          <a:lstStyle/>
          <a:p>
            <a:pPr algn="ctr"/>
            <a:r>
              <a:rPr lang="en-US" dirty="0" smtClean="0"/>
              <a:t>The 7 </a:t>
            </a:r>
            <a:r>
              <a:rPr lang="en-US" dirty="0" err="1" smtClean="0"/>
              <a:t>kingdoms’s</a:t>
            </a:r>
            <a:r>
              <a:rPr lang="en-US" dirty="0" smtClean="0"/>
              <a:t> story bearers</a:t>
            </a:r>
            <a:endParaRPr lang="fr-FR" dirty="0"/>
          </a:p>
        </p:txBody>
      </p:sp>
      <p:sp>
        <p:nvSpPr>
          <p:cNvPr id="3" name="Espace réservé du contenu 2"/>
          <p:cNvSpPr>
            <a:spLocks noGrp="1"/>
          </p:cNvSpPr>
          <p:nvPr>
            <p:ph idx="1"/>
          </p:nvPr>
        </p:nvSpPr>
        <p:spPr>
          <a:xfrm>
            <a:off x="2514600" y="8519583"/>
            <a:ext cx="7609114" cy="20306244"/>
          </a:xfrm>
        </p:spPr>
        <p:txBody>
          <a:bodyPr>
            <a:normAutofit/>
          </a:bodyPr>
          <a:lstStyle/>
          <a:p>
            <a:r>
              <a:rPr lang="en-US" sz="3600" dirty="0" smtClean="0"/>
              <a:t>This represents all the characters book having more than 5 interactions with at least 2 characters.</a:t>
            </a:r>
          </a:p>
          <a:p>
            <a:r>
              <a:rPr lang="en-US" sz="3600" dirty="0" smtClean="0"/>
              <a:t>The bigger a node/name is, the more connections the character has in the books.</a:t>
            </a:r>
          </a:p>
          <a:p>
            <a:r>
              <a:rPr lang="en-US" sz="3600" dirty="0" smtClean="0"/>
              <a:t>The colors are based on the modularity class. It means that the nodes of the same color interact mainly between them</a:t>
            </a:r>
          </a:p>
          <a:p>
            <a:r>
              <a:rPr lang="en-US" sz="3600" dirty="0" smtClean="0"/>
              <a:t>If a node has many different edge colors, it means that he is a “bridge” between communities, such as Jon Snow or Jaime Lannister.</a:t>
            </a:r>
          </a:p>
          <a:p>
            <a:endParaRPr lang="en-US" sz="3600" dirty="0"/>
          </a:p>
          <a:p>
            <a:pPr marL="0" indent="0" algn="just">
              <a:buNone/>
            </a:pPr>
            <a:r>
              <a:rPr lang="en-US" sz="3600" dirty="0" smtClean="0"/>
              <a:t>This graph represents, in fine, the characters that connect all the different stories of Westeros together. They may not be the most important ones, such as Jorah but they are key connectors in the books. That’s why, for example, Daenerys Targaryen is not as “important” as Tywin or Jorah.</a:t>
            </a:r>
            <a:endParaRPr lang="fr-FR" sz="3600" dirty="0"/>
          </a:p>
        </p:txBody>
      </p:sp>
    </p:spTree>
    <p:extLst>
      <p:ext uri="{BB962C8B-B14F-4D97-AF65-F5344CB8AC3E}">
        <p14:creationId xmlns:p14="http://schemas.microsoft.com/office/powerpoint/2010/main" val="247750188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148</Words>
  <Application>Microsoft Office PowerPoint</Application>
  <PresentationFormat>Personnalisé</PresentationFormat>
  <Paragraphs>7</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The 7 kingdoms’s story bearers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Romain</dc:creator>
  <cp:lastModifiedBy>Romain</cp:lastModifiedBy>
  <cp:revision>5</cp:revision>
  <dcterms:created xsi:type="dcterms:W3CDTF">2018-11-24T06:11:57Z</dcterms:created>
  <dcterms:modified xsi:type="dcterms:W3CDTF">2018-11-24T07:00:19Z</dcterms:modified>
</cp:coreProperties>
</file>