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45F92-E005-42F0-9078-1AD283B97498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117B7DA4-1738-4F13-B00B-BCDA0860A3CB}">
      <dgm:prSet/>
      <dgm:spPr/>
      <dgm:t>
        <a:bodyPr/>
        <a:lstStyle/>
        <a:p>
          <a:pPr rtl="0"/>
          <a:r>
            <a:rPr lang="ru-RU" smtClean="0"/>
            <a:t>Цели</a:t>
          </a:r>
          <a:endParaRPr lang="ru-RU"/>
        </a:p>
      </dgm:t>
    </dgm:pt>
    <dgm:pt modelId="{C889C624-D629-4F1B-B7C5-8CA62FD2E4C4}" type="parTrans" cxnId="{8E588549-F94A-4501-B511-95994006B532}">
      <dgm:prSet/>
      <dgm:spPr/>
      <dgm:t>
        <a:bodyPr/>
        <a:lstStyle/>
        <a:p>
          <a:endParaRPr lang="ru-RU"/>
        </a:p>
      </dgm:t>
    </dgm:pt>
    <dgm:pt modelId="{0F18F2FC-EF4A-4F7D-A763-9FE5D3C4C456}" type="sibTrans" cxnId="{8E588549-F94A-4501-B511-95994006B532}">
      <dgm:prSet/>
      <dgm:spPr>
        <a:noFill/>
        <a:ln>
          <a:noFill/>
        </a:ln>
      </dgm:spPr>
      <dgm:t>
        <a:bodyPr/>
        <a:lstStyle/>
        <a:p>
          <a:endParaRPr lang="ru-RU" dirty="0"/>
        </a:p>
      </dgm:t>
    </dgm:pt>
    <dgm:pt modelId="{5B889331-C4D6-4E0A-A625-38543B08AEA3}">
      <dgm:prSet/>
      <dgm:spPr/>
      <dgm:t>
        <a:bodyPr/>
        <a:lstStyle/>
        <a:p>
          <a:pPr rtl="0"/>
          <a:r>
            <a:rPr lang="ru-RU" smtClean="0"/>
            <a:t>Закрепление теоретических знаний.</a:t>
          </a:r>
          <a:endParaRPr lang="ru-RU"/>
        </a:p>
      </dgm:t>
    </dgm:pt>
    <dgm:pt modelId="{C81B0A39-9D5B-4703-9398-A1005A1A859C}" type="parTrans" cxnId="{42856226-BBEC-4AB8-AE2C-2ED275BC3A5E}">
      <dgm:prSet/>
      <dgm:spPr/>
      <dgm:t>
        <a:bodyPr/>
        <a:lstStyle/>
        <a:p>
          <a:endParaRPr lang="ru-RU"/>
        </a:p>
      </dgm:t>
    </dgm:pt>
    <dgm:pt modelId="{4FDBDE7A-E6F3-4800-A16D-B87B1B540992}" type="sibTrans" cxnId="{42856226-BBEC-4AB8-AE2C-2ED275BC3A5E}">
      <dgm:prSet/>
      <dgm:spPr/>
      <dgm:t>
        <a:bodyPr/>
        <a:lstStyle/>
        <a:p>
          <a:endParaRPr lang="ru-RU"/>
        </a:p>
      </dgm:t>
    </dgm:pt>
    <dgm:pt modelId="{5E945C95-01E5-49E1-B74D-3568769C4DBC}">
      <dgm:prSet/>
      <dgm:spPr/>
      <dgm:t>
        <a:bodyPr/>
        <a:lstStyle/>
        <a:p>
          <a:pPr rtl="0"/>
          <a:r>
            <a:rPr lang="ru-RU" dirty="0" smtClean="0"/>
            <a:t>Совершенствование практических навыков программирования.</a:t>
          </a:r>
          <a:endParaRPr lang="ru-RU" dirty="0"/>
        </a:p>
      </dgm:t>
    </dgm:pt>
    <dgm:pt modelId="{EF01C206-02FE-4DDD-B2C1-A2E28E8B2CA7}" type="parTrans" cxnId="{E091E103-6B24-41DA-AE55-1C00FF5AE849}">
      <dgm:prSet/>
      <dgm:spPr/>
      <dgm:t>
        <a:bodyPr/>
        <a:lstStyle/>
        <a:p>
          <a:endParaRPr lang="ru-RU"/>
        </a:p>
      </dgm:t>
    </dgm:pt>
    <dgm:pt modelId="{89019130-79A9-436E-A1E8-EAEB7A12246B}" type="sibTrans" cxnId="{E091E103-6B24-41DA-AE55-1C00FF5AE849}">
      <dgm:prSet/>
      <dgm:spPr/>
      <dgm:t>
        <a:bodyPr/>
        <a:lstStyle/>
        <a:p>
          <a:endParaRPr lang="ru-RU"/>
        </a:p>
      </dgm:t>
    </dgm:pt>
    <dgm:pt modelId="{6835D75E-1D35-4336-B18E-6D85D1810D56}">
      <dgm:prSet/>
      <dgm:spPr/>
      <dgm:t>
        <a:bodyPr/>
        <a:lstStyle/>
        <a:p>
          <a:pPr rtl="0"/>
          <a:r>
            <a:rPr lang="ru-RU" dirty="0" smtClean="0"/>
            <a:t>Задачи.</a:t>
          </a:r>
          <a:endParaRPr lang="ru-RU" dirty="0"/>
        </a:p>
      </dgm:t>
    </dgm:pt>
    <dgm:pt modelId="{14071B7E-D34A-454E-ABBA-61A971F67784}" type="parTrans" cxnId="{7062E63B-6F16-448C-A347-913C16D0573F}">
      <dgm:prSet/>
      <dgm:spPr/>
      <dgm:t>
        <a:bodyPr/>
        <a:lstStyle/>
        <a:p>
          <a:endParaRPr lang="ru-RU"/>
        </a:p>
      </dgm:t>
    </dgm:pt>
    <dgm:pt modelId="{A5E3840F-C794-4C83-937F-EDD2BABD6B8F}" type="sibTrans" cxnId="{7062E63B-6F16-448C-A347-913C16D0573F}">
      <dgm:prSet/>
      <dgm:spPr/>
      <dgm:t>
        <a:bodyPr/>
        <a:lstStyle/>
        <a:p>
          <a:endParaRPr lang="ru-RU"/>
        </a:p>
      </dgm:t>
    </dgm:pt>
    <dgm:pt modelId="{0E6403C7-20FF-4125-8F5B-42443016DA7A}">
      <dgm:prSet/>
      <dgm:spPr/>
      <dgm:t>
        <a:bodyPr/>
        <a:lstStyle/>
        <a:p>
          <a:pPr rtl="0"/>
          <a:r>
            <a:rPr lang="ru-RU" smtClean="0"/>
            <a:t>Разработать и реализовывать алгоритм средствами автоматизированного проектирования.</a:t>
          </a:r>
          <a:endParaRPr lang="ru-RU"/>
        </a:p>
      </dgm:t>
    </dgm:pt>
    <dgm:pt modelId="{82DD4A49-7F1B-4409-B038-A0F620A53DE2}" type="parTrans" cxnId="{B16034B6-4D8D-44F4-BEF4-A6C3CA961C3E}">
      <dgm:prSet/>
      <dgm:spPr/>
      <dgm:t>
        <a:bodyPr/>
        <a:lstStyle/>
        <a:p>
          <a:endParaRPr lang="ru-RU"/>
        </a:p>
      </dgm:t>
    </dgm:pt>
    <dgm:pt modelId="{D16FE9C7-A9AD-408A-9099-52CA3B2C262F}" type="sibTrans" cxnId="{B16034B6-4D8D-44F4-BEF4-A6C3CA961C3E}">
      <dgm:prSet/>
      <dgm:spPr/>
      <dgm:t>
        <a:bodyPr/>
        <a:lstStyle/>
        <a:p>
          <a:endParaRPr lang="ru-RU"/>
        </a:p>
      </dgm:t>
    </dgm:pt>
    <dgm:pt modelId="{3281D377-B97E-4995-A18D-F5003D156A98}">
      <dgm:prSet/>
      <dgm:spPr/>
      <dgm:t>
        <a:bodyPr/>
        <a:lstStyle/>
        <a:p>
          <a:pPr rtl="0"/>
          <a:r>
            <a:rPr lang="ru-RU" dirty="0" smtClean="0"/>
            <a:t>Разработать код программного продукта</a:t>
          </a:r>
          <a:endParaRPr lang="ru-RU" dirty="0"/>
        </a:p>
      </dgm:t>
    </dgm:pt>
    <dgm:pt modelId="{5BB5DF2E-0112-482C-B708-E6795FB4EA83}" type="parTrans" cxnId="{29F06B78-024C-4978-B73F-4D998B5994EB}">
      <dgm:prSet/>
      <dgm:spPr/>
      <dgm:t>
        <a:bodyPr/>
        <a:lstStyle/>
        <a:p>
          <a:endParaRPr lang="ru-RU"/>
        </a:p>
      </dgm:t>
    </dgm:pt>
    <dgm:pt modelId="{23DB7CB5-863F-4912-8343-36827BA5FC9C}" type="sibTrans" cxnId="{29F06B78-024C-4978-B73F-4D998B5994EB}">
      <dgm:prSet/>
      <dgm:spPr/>
      <dgm:t>
        <a:bodyPr/>
        <a:lstStyle/>
        <a:p>
          <a:endParaRPr lang="ru-RU"/>
        </a:p>
      </dgm:t>
    </dgm:pt>
    <dgm:pt modelId="{189F9094-67A3-4B5F-91EB-313CAE7EADA1}">
      <dgm:prSet/>
      <dgm:spPr/>
      <dgm:t>
        <a:bodyPr/>
        <a:lstStyle/>
        <a:p>
          <a:pPr rtl="0"/>
          <a:r>
            <a:rPr lang="ru-RU" smtClean="0"/>
            <a:t>Провести отладку программного продукта </a:t>
          </a:r>
          <a:endParaRPr lang="ru-RU"/>
        </a:p>
      </dgm:t>
    </dgm:pt>
    <dgm:pt modelId="{1F0274B7-DD62-4619-B1DD-7447FB1AF031}" type="parTrans" cxnId="{D0C136A3-084E-4EA4-A4BA-87F952676B19}">
      <dgm:prSet/>
      <dgm:spPr/>
      <dgm:t>
        <a:bodyPr/>
        <a:lstStyle/>
        <a:p>
          <a:endParaRPr lang="ru-RU"/>
        </a:p>
      </dgm:t>
    </dgm:pt>
    <dgm:pt modelId="{F9CB5C70-518E-40F1-A2A1-F76AB9622C71}" type="sibTrans" cxnId="{D0C136A3-084E-4EA4-A4BA-87F952676B19}">
      <dgm:prSet/>
      <dgm:spPr/>
      <dgm:t>
        <a:bodyPr/>
        <a:lstStyle/>
        <a:p>
          <a:endParaRPr lang="ru-RU"/>
        </a:p>
      </dgm:t>
    </dgm:pt>
    <dgm:pt modelId="{E4BF75DC-7C57-4327-8766-10EC40FCC628}">
      <dgm:prSet/>
      <dgm:spPr/>
      <dgm:t>
        <a:bodyPr/>
        <a:lstStyle/>
        <a:p>
          <a:pPr rtl="0"/>
          <a:r>
            <a:rPr lang="ru-RU" smtClean="0"/>
            <a:t>Провести тестирование программного модуля</a:t>
          </a:r>
          <a:endParaRPr lang="ru-RU"/>
        </a:p>
      </dgm:t>
    </dgm:pt>
    <dgm:pt modelId="{07698761-B7E7-4317-A197-D1CBB2D50E73}" type="parTrans" cxnId="{9F7955A5-7769-418D-B11A-647982AC9EBB}">
      <dgm:prSet/>
      <dgm:spPr/>
      <dgm:t>
        <a:bodyPr/>
        <a:lstStyle/>
        <a:p>
          <a:endParaRPr lang="ru-RU"/>
        </a:p>
      </dgm:t>
    </dgm:pt>
    <dgm:pt modelId="{771C2A8F-812B-485C-9EC9-1CB2100B5E1B}" type="sibTrans" cxnId="{9F7955A5-7769-418D-B11A-647982AC9EBB}">
      <dgm:prSet/>
      <dgm:spPr/>
      <dgm:t>
        <a:bodyPr/>
        <a:lstStyle/>
        <a:p>
          <a:endParaRPr lang="ru-RU"/>
        </a:p>
      </dgm:t>
    </dgm:pt>
    <dgm:pt modelId="{1683B8CE-2EFF-44E8-9C3D-4B9D1DBFF399}">
      <dgm:prSet/>
      <dgm:spPr/>
      <dgm:t>
        <a:bodyPr/>
        <a:lstStyle/>
        <a:p>
          <a:pPr rtl="0"/>
          <a:r>
            <a:rPr lang="ru-RU" dirty="0" smtClean="0"/>
            <a:t>Оформить документацию</a:t>
          </a:r>
          <a:endParaRPr lang="ru-RU" dirty="0"/>
        </a:p>
      </dgm:t>
    </dgm:pt>
    <dgm:pt modelId="{39B44E89-F2D8-44A4-B3DD-352265AF19C9}" type="parTrans" cxnId="{01738A84-F992-480D-9FDB-525F3159B2B9}">
      <dgm:prSet/>
      <dgm:spPr/>
      <dgm:t>
        <a:bodyPr/>
        <a:lstStyle/>
        <a:p>
          <a:endParaRPr lang="ru-RU"/>
        </a:p>
      </dgm:t>
    </dgm:pt>
    <dgm:pt modelId="{9BD841D6-8A8C-42C2-9EB3-FF9CE7F6DF7E}" type="sibTrans" cxnId="{01738A84-F992-480D-9FDB-525F3159B2B9}">
      <dgm:prSet/>
      <dgm:spPr/>
      <dgm:t>
        <a:bodyPr/>
        <a:lstStyle/>
        <a:p>
          <a:endParaRPr lang="ru-RU"/>
        </a:p>
      </dgm:t>
    </dgm:pt>
    <dgm:pt modelId="{DE717A43-2767-47D8-BA11-E0AADB6FB799}" type="pres">
      <dgm:prSet presAssocID="{97545F92-E005-42F0-9078-1AD283B9749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B9BE556-3147-46DC-9BCE-54B80ADFC508}" type="pres">
      <dgm:prSet presAssocID="{117B7DA4-1738-4F13-B00B-BCDA0860A3C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83BF6F5-8E8D-4E88-88F5-75AE3FC968FC}" type="pres">
      <dgm:prSet presAssocID="{0F18F2FC-EF4A-4F7D-A763-9FE5D3C4C456}" presName="sibTrans" presStyleLbl="sibTrans2D1" presStyleIdx="0" presStyleCnt="1" custFlipHor="1" custScaleX="7012" custScaleY="7027" custLinFactNeighborX="3802" custLinFactNeighborY="-812"/>
      <dgm:spPr/>
      <dgm:t>
        <a:bodyPr/>
        <a:lstStyle/>
        <a:p>
          <a:endParaRPr lang="ru-RU"/>
        </a:p>
      </dgm:t>
    </dgm:pt>
    <dgm:pt modelId="{3D0073DD-76FC-41E1-8CC4-B147656C5120}" type="pres">
      <dgm:prSet presAssocID="{0F18F2FC-EF4A-4F7D-A763-9FE5D3C4C456}" presName="connectorText" presStyleLbl="sibTrans2D1" presStyleIdx="0" presStyleCnt="1"/>
      <dgm:spPr/>
      <dgm:t>
        <a:bodyPr/>
        <a:lstStyle/>
        <a:p>
          <a:endParaRPr lang="ru-RU"/>
        </a:p>
      </dgm:t>
    </dgm:pt>
    <dgm:pt modelId="{AA34715B-4E3A-4433-A916-A0CBCA75116A}" type="pres">
      <dgm:prSet presAssocID="{6835D75E-1D35-4336-B18E-6D85D1810D5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E18356E-E7FD-47E9-BE57-7CD79965F7F5}" type="presOf" srcId="{0F18F2FC-EF4A-4F7D-A763-9FE5D3C4C456}" destId="{983BF6F5-8E8D-4E88-88F5-75AE3FC968FC}" srcOrd="0" destOrd="0" presId="urn:microsoft.com/office/officeart/2005/8/layout/process1"/>
    <dgm:cxn modelId="{8E583E33-E7A2-48C7-ACAA-EEE93F0E43F6}" type="presOf" srcId="{3281D377-B97E-4995-A18D-F5003D156A98}" destId="{AA34715B-4E3A-4433-A916-A0CBCA75116A}" srcOrd="0" destOrd="2" presId="urn:microsoft.com/office/officeart/2005/8/layout/process1"/>
    <dgm:cxn modelId="{2DDF0CB8-97B7-46C6-84ED-D1447CE11CDA}" type="presOf" srcId="{0F18F2FC-EF4A-4F7D-A763-9FE5D3C4C456}" destId="{3D0073DD-76FC-41E1-8CC4-B147656C5120}" srcOrd="1" destOrd="0" presId="urn:microsoft.com/office/officeart/2005/8/layout/process1"/>
    <dgm:cxn modelId="{DCC1883D-5687-4BD0-97EA-A34790509F78}" type="presOf" srcId="{5B889331-C4D6-4E0A-A625-38543B08AEA3}" destId="{6B9BE556-3147-46DC-9BCE-54B80ADFC508}" srcOrd="0" destOrd="1" presId="urn:microsoft.com/office/officeart/2005/8/layout/process1"/>
    <dgm:cxn modelId="{01738A84-F992-480D-9FDB-525F3159B2B9}" srcId="{6835D75E-1D35-4336-B18E-6D85D1810D56}" destId="{1683B8CE-2EFF-44E8-9C3D-4B9D1DBFF399}" srcOrd="4" destOrd="0" parTransId="{39B44E89-F2D8-44A4-B3DD-352265AF19C9}" sibTransId="{9BD841D6-8A8C-42C2-9EB3-FF9CE7F6DF7E}"/>
    <dgm:cxn modelId="{8E588549-F94A-4501-B511-95994006B532}" srcId="{97545F92-E005-42F0-9078-1AD283B97498}" destId="{117B7DA4-1738-4F13-B00B-BCDA0860A3CB}" srcOrd="0" destOrd="0" parTransId="{C889C624-D629-4F1B-B7C5-8CA62FD2E4C4}" sibTransId="{0F18F2FC-EF4A-4F7D-A763-9FE5D3C4C456}"/>
    <dgm:cxn modelId="{53276C06-FFD7-4153-8C5B-14C8BA720B4E}" type="presOf" srcId="{189F9094-67A3-4B5F-91EB-313CAE7EADA1}" destId="{AA34715B-4E3A-4433-A916-A0CBCA75116A}" srcOrd="0" destOrd="3" presId="urn:microsoft.com/office/officeart/2005/8/layout/process1"/>
    <dgm:cxn modelId="{7C400118-FF33-4186-AB3C-FB076F93734D}" type="presOf" srcId="{6835D75E-1D35-4336-B18E-6D85D1810D56}" destId="{AA34715B-4E3A-4433-A916-A0CBCA75116A}" srcOrd="0" destOrd="0" presId="urn:microsoft.com/office/officeart/2005/8/layout/process1"/>
    <dgm:cxn modelId="{42856226-BBEC-4AB8-AE2C-2ED275BC3A5E}" srcId="{117B7DA4-1738-4F13-B00B-BCDA0860A3CB}" destId="{5B889331-C4D6-4E0A-A625-38543B08AEA3}" srcOrd="0" destOrd="0" parTransId="{C81B0A39-9D5B-4703-9398-A1005A1A859C}" sibTransId="{4FDBDE7A-E6F3-4800-A16D-B87B1B540992}"/>
    <dgm:cxn modelId="{E091E103-6B24-41DA-AE55-1C00FF5AE849}" srcId="{117B7DA4-1738-4F13-B00B-BCDA0860A3CB}" destId="{5E945C95-01E5-49E1-B74D-3568769C4DBC}" srcOrd="1" destOrd="0" parTransId="{EF01C206-02FE-4DDD-B2C1-A2E28E8B2CA7}" sibTransId="{89019130-79A9-436E-A1E8-EAEB7A12246B}"/>
    <dgm:cxn modelId="{64257F16-BB7E-4BAF-B2C6-B0DE46729C16}" type="presOf" srcId="{1683B8CE-2EFF-44E8-9C3D-4B9D1DBFF399}" destId="{AA34715B-4E3A-4433-A916-A0CBCA75116A}" srcOrd="0" destOrd="5" presId="urn:microsoft.com/office/officeart/2005/8/layout/process1"/>
    <dgm:cxn modelId="{1C0FB7FA-2669-481D-911A-FB9A7F3789BE}" type="presOf" srcId="{5E945C95-01E5-49E1-B74D-3568769C4DBC}" destId="{6B9BE556-3147-46DC-9BCE-54B80ADFC508}" srcOrd="0" destOrd="2" presId="urn:microsoft.com/office/officeart/2005/8/layout/process1"/>
    <dgm:cxn modelId="{29F06B78-024C-4978-B73F-4D998B5994EB}" srcId="{6835D75E-1D35-4336-B18E-6D85D1810D56}" destId="{3281D377-B97E-4995-A18D-F5003D156A98}" srcOrd="1" destOrd="0" parTransId="{5BB5DF2E-0112-482C-B708-E6795FB4EA83}" sibTransId="{23DB7CB5-863F-4912-8343-36827BA5FC9C}"/>
    <dgm:cxn modelId="{D0C136A3-084E-4EA4-A4BA-87F952676B19}" srcId="{6835D75E-1D35-4336-B18E-6D85D1810D56}" destId="{189F9094-67A3-4B5F-91EB-313CAE7EADA1}" srcOrd="2" destOrd="0" parTransId="{1F0274B7-DD62-4619-B1DD-7447FB1AF031}" sibTransId="{F9CB5C70-518E-40F1-A2A1-F76AB9622C71}"/>
    <dgm:cxn modelId="{9F7955A5-7769-418D-B11A-647982AC9EBB}" srcId="{6835D75E-1D35-4336-B18E-6D85D1810D56}" destId="{E4BF75DC-7C57-4327-8766-10EC40FCC628}" srcOrd="3" destOrd="0" parTransId="{07698761-B7E7-4317-A197-D1CBB2D50E73}" sibTransId="{771C2A8F-812B-485C-9EC9-1CB2100B5E1B}"/>
    <dgm:cxn modelId="{52117952-CCDC-48D1-A401-ECC444BB5A30}" type="presOf" srcId="{97545F92-E005-42F0-9078-1AD283B97498}" destId="{DE717A43-2767-47D8-BA11-E0AADB6FB799}" srcOrd="0" destOrd="0" presId="urn:microsoft.com/office/officeart/2005/8/layout/process1"/>
    <dgm:cxn modelId="{D047E8F3-A912-4886-BB3B-A86091FE0CB3}" type="presOf" srcId="{117B7DA4-1738-4F13-B00B-BCDA0860A3CB}" destId="{6B9BE556-3147-46DC-9BCE-54B80ADFC508}" srcOrd="0" destOrd="0" presId="urn:microsoft.com/office/officeart/2005/8/layout/process1"/>
    <dgm:cxn modelId="{B16034B6-4D8D-44F4-BEF4-A6C3CA961C3E}" srcId="{6835D75E-1D35-4336-B18E-6D85D1810D56}" destId="{0E6403C7-20FF-4125-8F5B-42443016DA7A}" srcOrd="0" destOrd="0" parTransId="{82DD4A49-7F1B-4409-B038-A0F620A53DE2}" sibTransId="{D16FE9C7-A9AD-408A-9099-52CA3B2C262F}"/>
    <dgm:cxn modelId="{496D925C-DED0-4A23-8934-8E8DB1557F86}" type="presOf" srcId="{0E6403C7-20FF-4125-8F5B-42443016DA7A}" destId="{AA34715B-4E3A-4433-A916-A0CBCA75116A}" srcOrd="0" destOrd="1" presId="urn:microsoft.com/office/officeart/2005/8/layout/process1"/>
    <dgm:cxn modelId="{269916F9-A025-4884-9FE4-4B18A6E73E3C}" type="presOf" srcId="{E4BF75DC-7C57-4327-8766-10EC40FCC628}" destId="{AA34715B-4E3A-4433-A916-A0CBCA75116A}" srcOrd="0" destOrd="4" presId="urn:microsoft.com/office/officeart/2005/8/layout/process1"/>
    <dgm:cxn modelId="{7062E63B-6F16-448C-A347-913C16D0573F}" srcId="{97545F92-E005-42F0-9078-1AD283B97498}" destId="{6835D75E-1D35-4336-B18E-6D85D1810D56}" srcOrd="1" destOrd="0" parTransId="{14071B7E-D34A-454E-ABBA-61A971F67784}" sibTransId="{A5E3840F-C794-4C83-937F-EDD2BABD6B8F}"/>
    <dgm:cxn modelId="{0F6D54A0-821E-48A1-AEA0-55443C87093D}" type="presParOf" srcId="{DE717A43-2767-47D8-BA11-E0AADB6FB799}" destId="{6B9BE556-3147-46DC-9BCE-54B80ADFC508}" srcOrd="0" destOrd="0" presId="urn:microsoft.com/office/officeart/2005/8/layout/process1"/>
    <dgm:cxn modelId="{89581D54-E060-4269-910C-7D5DAFF2DF45}" type="presParOf" srcId="{DE717A43-2767-47D8-BA11-E0AADB6FB799}" destId="{983BF6F5-8E8D-4E88-88F5-75AE3FC968FC}" srcOrd="1" destOrd="0" presId="urn:microsoft.com/office/officeart/2005/8/layout/process1"/>
    <dgm:cxn modelId="{BD94FE45-F242-4B9A-8792-DBCF0A11C6B5}" type="presParOf" srcId="{983BF6F5-8E8D-4E88-88F5-75AE3FC968FC}" destId="{3D0073DD-76FC-41E1-8CC4-B147656C5120}" srcOrd="0" destOrd="0" presId="urn:microsoft.com/office/officeart/2005/8/layout/process1"/>
    <dgm:cxn modelId="{F3E72804-934A-4213-9B87-C770751CA94B}" type="presParOf" srcId="{DE717A43-2767-47D8-BA11-E0AADB6FB799}" destId="{AA34715B-4E3A-4433-A916-A0CBCA75116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EC0005-A09E-4A67-AC0D-FBB22214D77C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ru-RU"/>
        </a:p>
      </dgm:t>
    </dgm:pt>
    <dgm:pt modelId="{4EB64C6D-4CA6-4F37-9B0A-F09C099EEF12}">
      <dgm:prSet/>
      <dgm:spPr/>
      <dgm:t>
        <a:bodyPr/>
        <a:lstStyle/>
        <a:p>
          <a:pPr rtl="0"/>
          <a:r>
            <a:rPr lang="ru-RU" smtClean="0"/>
            <a:t>Регистрация пользователя</a:t>
          </a:r>
          <a:endParaRPr lang="ru-RU"/>
        </a:p>
      </dgm:t>
    </dgm:pt>
    <dgm:pt modelId="{0037AB3E-A7EB-4364-9343-8845A2A30527}" type="parTrans" cxnId="{0A684153-6B12-415A-A452-AA7402B4F6A2}">
      <dgm:prSet/>
      <dgm:spPr/>
      <dgm:t>
        <a:bodyPr/>
        <a:lstStyle/>
        <a:p>
          <a:endParaRPr lang="ru-RU"/>
        </a:p>
      </dgm:t>
    </dgm:pt>
    <dgm:pt modelId="{2474EC2B-C2F3-49BD-8F35-AEE075CD7AE8}" type="sibTrans" cxnId="{0A684153-6B12-415A-A452-AA7402B4F6A2}">
      <dgm:prSet/>
      <dgm:spPr/>
      <dgm:t>
        <a:bodyPr/>
        <a:lstStyle/>
        <a:p>
          <a:endParaRPr lang="ru-RU"/>
        </a:p>
      </dgm:t>
    </dgm:pt>
    <dgm:pt modelId="{8B7EF456-2640-49F9-974A-919ECC73A937}">
      <dgm:prSet/>
      <dgm:spPr/>
      <dgm:t>
        <a:bodyPr/>
        <a:lstStyle/>
        <a:p>
          <a:pPr rtl="0"/>
          <a:r>
            <a:rPr lang="ru-RU" dirty="0" smtClean="0">
              <a:solidFill>
                <a:schemeClr val="tx1">
                  <a:lumMod val="75000"/>
                  <a:lumOff val="25000"/>
                </a:schemeClr>
              </a:solidFill>
            </a:rPr>
            <a:t>окно для ввода основной информации пользователя, такой как логин и пароль;</a:t>
          </a:r>
          <a:endParaRPr lang="ru-RU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F60EFFD-69B9-4728-B61A-FD9E4146D3E0}" type="parTrans" cxnId="{1F4B0F66-2223-4041-BCCE-D4150EB34A8B}">
      <dgm:prSet/>
      <dgm:spPr/>
      <dgm:t>
        <a:bodyPr/>
        <a:lstStyle/>
        <a:p>
          <a:endParaRPr lang="ru-RU"/>
        </a:p>
      </dgm:t>
    </dgm:pt>
    <dgm:pt modelId="{5F5DB389-9273-4372-92AA-2EAAC005FD9D}" type="sibTrans" cxnId="{1F4B0F66-2223-4041-BCCE-D4150EB34A8B}">
      <dgm:prSet/>
      <dgm:spPr/>
      <dgm:t>
        <a:bodyPr/>
        <a:lstStyle/>
        <a:p>
          <a:endParaRPr lang="ru-RU"/>
        </a:p>
      </dgm:t>
    </dgm:pt>
    <dgm:pt modelId="{25B38BA3-8CD9-4404-AA1E-BCDA45958A2E}">
      <dgm:prSet/>
      <dgm:spPr/>
      <dgm:t>
        <a:bodyPr/>
        <a:lstStyle/>
        <a:p>
          <a:pPr rtl="0"/>
          <a:r>
            <a:rPr lang="ru-RU" dirty="0" smtClean="0">
              <a:solidFill>
                <a:schemeClr val="tx1">
                  <a:lumMod val="75000"/>
                  <a:lumOff val="25000"/>
                </a:schemeClr>
              </a:solidFill>
            </a:rPr>
            <a:t>занесение его в базу данных для дальнейшей возможности авторизации и использования приложения.</a:t>
          </a:r>
          <a:endParaRPr lang="ru-RU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231A387-B618-4993-A172-C98385CC8C1C}" type="parTrans" cxnId="{E451B071-9014-43B3-BE29-212AC26A5D33}">
      <dgm:prSet/>
      <dgm:spPr/>
      <dgm:t>
        <a:bodyPr/>
        <a:lstStyle/>
        <a:p>
          <a:endParaRPr lang="ru-RU"/>
        </a:p>
      </dgm:t>
    </dgm:pt>
    <dgm:pt modelId="{8B1B181B-E9F2-4F02-AD88-E191A68EF85C}" type="sibTrans" cxnId="{E451B071-9014-43B3-BE29-212AC26A5D33}">
      <dgm:prSet/>
      <dgm:spPr/>
      <dgm:t>
        <a:bodyPr/>
        <a:lstStyle/>
        <a:p>
          <a:endParaRPr lang="ru-RU"/>
        </a:p>
      </dgm:t>
    </dgm:pt>
    <dgm:pt modelId="{8AEC26EC-F36C-4D98-857B-258A89539743}">
      <dgm:prSet/>
      <dgm:spPr/>
      <dgm:t>
        <a:bodyPr/>
        <a:lstStyle/>
        <a:p>
          <a:pPr rtl="0"/>
          <a:r>
            <a:rPr lang="ru-RU" smtClean="0"/>
            <a:t>Авторизация пользователя</a:t>
          </a:r>
          <a:endParaRPr lang="ru-RU"/>
        </a:p>
      </dgm:t>
    </dgm:pt>
    <dgm:pt modelId="{A5E897D5-F746-43FD-8D0F-6D2EC177E7FA}" type="parTrans" cxnId="{531E8BF3-1F8F-4A92-9D11-AFED70EC6ACD}">
      <dgm:prSet/>
      <dgm:spPr/>
      <dgm:t>
        <a:bodyPr/>
        <a:lstStyle/>
        <a:p>
          <a:endParaRPr lang="ru-RU"/>
        </a:p>
      </dgm:t>
    </dgm:pt>
    <dgm:pt modelId="{470A4ADC-2940-4686-A458-36612A38BEBF}" type="sibTrans" cxnId="{531E8BF3-1F8F-4A92-9D11-AFED70EC6ACD}">
      <dgm:prSet/>
      <dgm:spPr/>
      <dgm:t>
        <a:bodyPr/>
        <a:lstStyle/>
        <a:p>
          <a:endParaRPr lang="ru-RU"/>
        </a:p>
      </dgm:t>
    </dgm:pt>
    <dgm:pt modelId="{EB903710-94BF-4B6F-9B5A-FB26569BCD73}">
      <dgm:prSet/>
      <dgm:spPr/>
      <dgm:t>
        <a:bodyPr/>
        <a:lstStyle/>
        <a:p>
          <a:pPr rtl="0"/>
          <a:r>
            <a:rPr lang="ru-RU" dirty="0" smtClean="0">
              <a:solidFill>
                <a:schemeClr val="tx1">
                  <a:lumMod val="85000"/>
                  <a:lumOff val="15000"/>
                </a:schemeClr>
              </a:solidFill>
            </a:rPr>
            <a:t>окно для ввода логина и пароля пользователя;</a:t>
          </a:r>
          <a:endParaRPr lang="ru-RU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72D208A6-995E-49A7-8B9C-56A82AD11A9B}" type="parTrans" cxnId="{B461BF6C-2B0E-47D0-AE18-1E630B046B00}">
      <dgm:prSet/>
      <dgm:spPr/>
      <dgm:t>
        <a:bodyPr/>
        <a:lstStyle/>
        <a:p>
          <a:endParaRPr lang="ru-RU"/>
        </a:p>
      </dgm:t>
    </dgm:pt>
    <dgm:pt modelId="{E45F7AA5-1C89-46D7-AFBB-5445BC1FB67C}" type="sibTrans" cxnId="{B461BF6C-2B0E-47D0-AE18-1E630B046B00}">
      <dgm:prSet/>
      <dgm:spPr/>
      <dgm:t>
        <a:bodyPr/>
        <a:lstStyle/>
        <a:p>
          <a:endParaRPr lang="ru-RU"/>
        </a:p>
      </dgm:t>
    </dgm:pt>
    <dgm:pt modelId="{340C60F5-5903-4D47-B074-E1E94438EB47}">
      <dgm:prSet/>
      <dgm:spPr/>
      <dgm:t>
        <a:bodyPr/>
        <a:lstStyle/>
        <a:p>
          <a:pPr rtl="0"/>
          <a:r>
            <a:rPr lang="ru-RU" dirty="0" smtClean="0">
              <a:solidFill>
                <a:schemeClr val="tx1">
                  <a:lumMod val="85000"/>
                  <a:lumOff val="15000"/>
                </a:schemeClr>
              </a:solidFill>
            </a:rPr>
            <a:t>проверка соответствия логина и пароля пользователя в базе данных.</a:t>
          </a:r>
          <a:endParaRPr lang="ru-RU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7B926D93-6D4B-4387-B464-3225BD95A1BA}" type="parTrans" cxnId="{7784A7D4-DC46-44AA-911E-C62D627CF207}">
      <dgm:prSet/>
      <dgm:spPr/>
      <dgm:t>
        <a:bodyPr/>
        <a:lstStyle/>
        <a:p>
          <a:endParaRPr lang="ru-RU"/>
        </a:p>
      </dgm:t>
    </dgm:pt>
    <dgm:pt modelId="{CA1EDA8B-8AE2-4621-B32C-2C84BC89E949}" type="sibTrans" cxnId="{7784A7D4-DC46-44AA-911E-C62D627CF207}">
      <dgm:prSet/>
      <dgm:spPr/>
      <dgm:t>
        <a:bodyPr/>
        <a:lstStyle/>
        <a:p>
          <a:endParaRPr lang="ru-RU"/>
        </a:p>
      </dgm:t>
    </dgm:pt>
    <dgm:pt modelId="{37810BBD-C75E-432A-AF68-4112EA72FD3A}" type="pres">
      <dgm:prSet presAssocID="{28EC0005-A09E-4A67-AC0D-FBB22214D7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BCBBEEF-710D-449B-BE30-145FDAFBD215}" type="pres">
      <dgm:prSet presAssocID="{4EB64C6D-4CA6-4F37-9B0A-F09C099EEF12}" presName="composite" presStyleCnt="0"/>
      <dgm:spPr/>
    </dgm:pt>
    <dgm:pt modelId="{61291339-78CD-46A1-B402-6EDAD3BCB4A7}" type="pres">
      <dgm:prSet presAssocID="{4EB64C6D-4CA6-4F37-9B0A-F09C099EEF1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6745EC-34A7-43C3-8DA2-980074F1F190}" type="pres">
      <dgm:prSet presAssocID="{4EB64C6D-4CA6-4F37-9B0A-F09C099EEF1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009EB6-9149-4324-8609-7D370FB10BD7}" type="pres">
      <dgm:prSet presAssocID="{2474EC2B-C2F3-49BD-8F35-AEE075CD7AE8}" presName="space" presStyleCnt="0"/>
      <dgm:spPr/>
    </dgm:pt>
    <dgm:pt modelId="{74775DC5-914A-4607-BEF3-3BF4ED0CEDCB}" type="pres">
      <dgm:prSet presAssocID="{8AEC26EC-F36C-4D98-857B-258A89539743}" presName="composite" presStyleCnt="0"/>
      <dgm:spPr/>
    </dgm:pt>
    <dgm:pt modelId="{5391F022-76E9-4CAA-8C66-BAE94990B942}" type="pres">
      <dgm:prSet presAssocID="{8AEC26EC-F36C-4D98-857B-258A8953974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6CA149-9502-49CA-8015-12FDE895E776}" type="pres">
      <dgm:prSet presAssocID="{8AEC26EC-F36C-4D98-857B-258A8953974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1334CF8-39C5-4434-B3EB-46784D636C28}" type="presOf" srcId="{25B38BA3-8CD9-4404-AA1E-BCDA45958A2E}" destId="{0B6745EC-34A7-43C3-8DA2-980074F1F190}" srcOrd="0" destOrd="1" presId="urn:microsoft.com/office/officeart/2005/8/layout/hList1"/>
    <dgm:cxn modelId="{350C5627-8D18-490D-AD26-A9977A85477B}" type="presOf" srcId="{8AEC26EC-F36C-4D98-857B-258A89539743}" destId="{5391F022-76E9-4CAA-8C66-BAE94990B942}" srcOrd="0" destOrd="0" presId="urn:microsoft.com/office/officeart/2005/8/layout/hList1"/>
    <dgm:cxn modelId="{B461BF6C-2B0E-47D0-AE18-1E630B046B00}" srcId="{8AEC26EC-F36C-4D98-857B-258A89539743}" destId="{EB903710-94BF-4B6F-9B5A-FB26569BCD73}" srcOrd="0" destOrd="0" parTransId="{72D208A6-995E-49A7-8B9C-56A82AD11A9B}" sibTransId="{E45F7AA5-1C89-46D7-AFBB-5445BC1FB67C}"/>
    <dgm:cxn modelId="{B50FDE4E-8BE6-473F-A862-67C3F0D73625}" type="presOf" srcId="{8B7EF456-2640-49F9-974A-919ECC73A937}" destId="{0B6745EC-34A7-43C3-8DA2-980074F1F190}" srcOrd="0" destOrd="0" presId="urn:microsoft.com/office/officeart/2005/8/layout/hList1"/>
    <dgm:cxn modelId="{7784A7D4-DC46-44AA-911E-C62D627CF207}" srcId="{8AEC26EC-F36C-4D98-857B-258A89539743}" destId="{340C60F5-5903-4D47-B074-E1E94438EB47}" srcOrd="1" destOrd="0" parTransId="{7B926D93-6D4B-4387-B464-3225BD95A1BA}" sibTransId="{CA1EDA8B-8AE2-4621-B32C-2C84BC89E949}"/>
    <dgm:cxn modelId="{28675205-76AE-410A-85B8-3CFCDAE34707}" type="presOf" srcId="{EB903710-94BF-4B6F-9B5A-FB26569BCD73}" destId="{F16CA149-9502-49CA-8015-12FDE895E776}" srcOrd="0" destOrd="0" presId="urn:microsoft.com/office/officeart/2005/8/layout/hList1"/>
    <dgm:cxn modelId="{531E8BF3-1F8F-4A92-9D11-AFED70EC6ACD}" srcId="{28EC0005-A09E-4A67-AC0D-FBB22214D77C}" destId="{8AEC26EC-F36C-4D98-857B-258A89539743}" srcOrd="1" destOrd="0" parTransId="{A5E897D5-F746-43FD-8D0F-6D2EC177E7FA}" sibTransId="{470A4ADC-2940-4686-A458-36612A38BEBF}"/>
    <dgm:cxn modelId="{E451B071-9014-43B3-BE29-212AC26A5D33}" srcId="{4EB64C6D-4CA6-4F37-9B0A-F09C099EEF12}" destId="{25B38BA3-8CD9-4404-AA1E-BCDA45958A2E}" srcOrd="1" destOrd="0" parTransId="{E231A387-B618-4993-A172-C98385CC8C1C}" sibTransId="{8B1B181B-E9F2-4F02-AD88-E191A68EF85C}"/>
    <dgm:cxn modelId="{A7DAD7BE-A53E-47E4-BF9E-FB210810BDFD}" type="presOf" srcId="{28EC0005-A09E-4A67-AC0D-FBB22214D77C}" destId="{37810BBD-C75E-432A-AF68-4112EA72FD3A}" srcOrd="0" destOrd="0" presId="urn:microsoft.com/office/officeart/2005/8/layout/hList1"/>
    <dgm:cxn modelId="{4D246A70-F2B7-4785-A8E3-535D89B7E36C}" type="presOf" srcId="{340C60F5-5903-4D47-B074-E1E94438EB47}" destId="{F16CA149-9502-49CA-8015-12FDE895E776}" srcOrd="0" destOrd="1" presId="urn:microsoft.com/office/officeart/2005/8/layout/hList1"/>
    <dgm:cxn modelId="{0A684153-6B12-415A-A452-AA7402B4F6A2}" srcId="{28EC0005-A09E-4A67-AC0D-FBB22214D77C}" destId="{4EB64C6D-4CA6-4F37-9B0A-F09C099EEF12}" srcOrd="0" destOrd="0" parTransId="{0037AB3E-A7EB-4364-9343-8845A2A30527}" sibTransId="{2474EC2B-C2F3-49BD-8F35-AEE075CD7AE8}"/>
    <dgm:cxn modelId="{9CBD560D-CF88-473B-ABAB-3E467E5732E4}" type="presOf" srcId="{4EB64C6D-4CA6-4F37-9B0A-F09C099EEF12}" destId="{61291339-78CD-46A1-B402-6EDAD3BCB4A7}" srcOrd="0" destOrd="0" presId="urn:microsoft.com/office/officeart/2005/8/layout/hList1"/>
    <dgm:cxn modelId="{1F4B0F66-2223-4041-BCCE-D4150EB34A8B}" srcId="{4EB64C6D-4CA6-4F37-9B0A-F09C099EEF12}" destId="{8B7EF456-2640-49F9-974A-919ECC73A937}" srcOrd="0" destOrd="0" parTransId="{DF60EFFD-69B9-4728-B61A-FD9E4146D3E0}" sibTransId="{5F5DB389-9273-4372-92AA-2EAAC005FD9D}"/>
    <dgm:cxn modelId="{9CF1DA24-FDB4-4F71-89DD-D645BDADF8A0}" type="presParOf" srcId="{37810BBD-C75E-432A-AF68-4112EA72FD3A}" destId="{4BCBBEEF-710D-449B-BE30-145FDAFBD215}" srcOrd="0" destOrd="0" presId="urn:microsoft.com/office/officeart/2005/8/layout/hList1"/>
    <dgm:cxn modelId="{4E594892-3A89-46E7-B62A-771C25AB8A05}" type="presParOf" srcId="{4BCBBEEF-710D-449B-BE30-145FDAFBD215}" destId="{61291339-78CD-46A1-B402-6EDAD3BCB4A7}" srcOrd="0" destOrd="0" presId="urn:microsoft.com/office/officeart/2005/8/layout/hList1"/>
    <dgm:cxn modelId="{0000C9AA-AA97-4EB0-AF1A-69DCBF979521}" type="presParOf" srcId="{4BCBBEEF-710D-449B-BE30-145FDAFBD215}" destId="{0B6745EC-34A7-43C3-8DA2-980074F1F190}" srcOrd="1" destOrd="0" presId="urn:microsoft.com/office/officeart/2005/8/layout/hList1"/>
    <dgm:cxn modelId="{ACACDF89-C221-4D4A-B8C9-9A6C0434961E}" type="presParOf" srcId="{37810BBD-C75E-432A-AF68-4112EA72FD3A}" destId="{E3009EB6-9149-4324-8609-7D370FB10BD7}" srcOrd="1" destOrd="0" presId="urn:microsoft.com/office/officeart/2005/8/layout/hList1"/>
    <dgm:cxn modelId="{2AAF00A8-ACEF-4085-8CF5-BC127E929592}" type="presParOf" srcId="{37810BBD-C75E-432A-AF68-4112EA72FD3A}" destId="{74775DC5-914A-4607-BEF3-3BF4ED0CEDCB}" srcOrd="2" destOrd="0" presId="urn:microsoft.com/office/officeart/2005/8/layout/hList1"/>
    <dgm:cxn modelId="{44540C37-F6A1-4105-9A13-16FB7874D9A1}" type="presParOf" srcId="{74775DC5-914A-4607-BEF3-3BF4ED0CEDCB}" destId="{5391F022-76E9-4CAA-8C66-BAE94990B942}" srcOrd="0" destOrd="0" presId="urn:microsoft.com/office/officeart/2005/8/layout/hList1"/>
    <dgm:cxn modelId="{182D9335-0D5C-4B26-A468-C4AA09C01963}" type="presParOf" srcId="{74775DC5-914A-4607-BEF3-3BF4ED0CEDCB}" destId="{F16CA149-9502-49CA-8015-12FDE895E77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0BA29A-A6DE-4448-A540-987CE2CD518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ru-RU"/>
        </a:p>
      </dgm:t>
    </dgm:pt>
    <dgm:pt modelId="{AC161CDD-C5CF-4712-AB4B-341B01991B81}">
      <dgm:prSet/>
      <dgm:spPr/>
      <dgm:t>
        <a:bodyPr/>
        <a:lstStyle/>
        <a:p>
          <a:pPr rtl="0"/>
          <a:r>
            <a:rPr lang="ru-RU" smtClean="0"/>
            <a:t>По окончанию работы проект может выполнять несколько функций:</a:t>
          </a:r>
          <a:endParaRPr lang="ru-RU"/>
        </a:p>
      </dgm:t>
    </dgm:pt>
    <dgm:pt modelId="{58DBDD06-CF9B-4DCC-A4A5-A8DC9D30B521}" type="parTrans" cxnId="{DEA903AB-5932-4DF0-A782-91292262EFB7}">
      <dgm:prSet/>
      <dgm:spPr/>
      <dgm:t>
        <a:bodyPr/>
        <a:lstStyle/>
        <a:p>
          <a:endParaRPr lang="ru-RU"/>
        </a:p>
      </dgm:t>
    </dgm:pt>
    <dgm:pt modelId="{1559F567-3264-494D-BA21-0082AC41C655}" type="sibTrans" cxnId="{DEA903AB-5932-4DF0-A782-91292262EFB7}">
      <dgm:prSet/>
      <dgm:spPr/>
      <dgm:t>
        <a:bodyPr/>
        <a:lstStyle/>
        <a:p>
          <a:endParaRPr lang="ru-RU"/>
        </a:p>
      </dgm:t>
    </dgm:pt>
    <dgm:pt modelId="{F18E660F-A0B4-4AA2-A400-2A0C4316F196}">
      <dgm:prSet/>
      <dgm:spPr/>
      <dgm:t>
        <a:bodyPr/>
        <a:lstStyle/>
        <a:p>
          <a:pPr rtl="0"/>
          <a:r>
            <a:rPr lang="ru-RU" dirty="0" smtClean="0">
              <a:solidFill>
                <a:schemeClr val="tx1">
                  <a:lumMod val="75000"/>
                  <a:lumOff val="25000"/>
                </a:schemeClr>
              </a:solidFill>
            </a:rPr>
            <a:t>Авторизация, включённых в базу данных, пользователей с</a:t>
          </a:r>
          <a:br>
            <a:rPr lang="ru-RU" dirty="0" smtClean="0">
              <a:solidFill>
                <a:schemeClr val="tx1">
                  <a:lumMod val="75000"/>
                  <a:lumOff val="25000"/>
                </a:schemeClr>
              </a:solidFill>
            </a:rPr>
          </a:br>
          <a:r>
            <a:rPr lang="ru-RU" dirty="0" smtClean="0">
              <a:solidFill>
                <a:schemeClr val="tx1">
                  <a:lumMod val="75000"/>
                  <a:lumOff val="25000"/>
                </a:schemeClr>
              </a:solidFill>
            </a:rPr>
            <a:t>разграничением прав доступа;</a:t>
          </a:r>
          <a:endParaRPr lang="ru-RU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E10E18C-9064-479F-8A1E-1A65FFFF544E}" type="parTrans" cxnId="{609A864A-B848-4E17-84DD-1A65595AD2A5}">
      <dgm:prSet/>
      <dgm:spPr/>
      <dgm:t>
        <a:bodyPr/>
        <a:lstStyle/>
        <a:p>
          <a:endParaRPr lang="ru-RU"/>
        </a:p>
      </dgm:t>
    </dgm:pt>
    <dgm:pt modelId="{8C5A54BE-C698-48E0-A562-69FBC5521205}" type="sibTrans" cxnId="{609A864A-B848-4E17-84DD-1A65595AD2A5}">
      <dgm:prSet/>
      <dgm:spPr/>
      <dgm:t>
        <a:bodyPr/>
        <a:lstStyle/>
        <a:p>
          <a:endParaRPr lang="ru-RU"/>
        </a:p>
      </dgm:t>
    </dgm:pt>
    <dgm:pt modelId="{294E565D-DF3F-4BB4-9C1D-A7FCCC210821}">
      <dgm:prSet/>
      <dgm:spPr/>
      <dgm:t>
        <a:bodyPr/>
        <a:lstStyle/>
        <a:p>
          <a:pPr rtl="0"/>
          <a:r>
            <a:rPr lang="ru-RU" dirty="0" smtClean="0">
              <a:solidFill>
                <a:schemeClr val="tx1">
                  <a:lumMod val="75000"/>
                  <a:lumOff val="25000"/>
                </a:schemeClr>
              </a:solidFill>
            </a:rPr>
            <a:t>Регистрация новых пользователей;</a:t>
          </a:r>
          <a:endParaRPr lang="ru-RU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2B5D825-C493-4059-A6CF-BB8EA25C7C01}" type="parTrans" cxnId="{DECB057E-FA8C-4EC6-8805-E142D8ABD194}">
      <dgm:prSet/>
      <dgm:spPr/>
      <dgm:t>
        <a:bodyPr/>
        <a:lstStyle/>
        <a:p>
          <a:endParaRPr lang="ru-RU"/>
        </a:p>
      </dgm:t>
    </dgm:pt>
    <dgm:pt modelId="{C9F32D43-F485-480B-BF0D-700797506671}" type="sibTrans" cxnId="{DECB057E-FA8C-4EC6-8805-E142D8ABD194}">
      <dgm:prSet/>
      <dgm:spPr/>
      <dgm:t>
        <a:bodyPr/>
        <a:lstStyle/>
        <a:p>
          <a:endParaRPr lang="ru-RU"/>
        </a:p>
      </dgm:t>
    </dgm:pt>
    <dgm:pt modelId="{237D208D-A041-4539-853E-9F84C867F666}">
      <dgm:prSet/>
      <dgm:spPr/>
      <dgm:t>
        <a:bodyPr/>
        <a:lstStyle/>
        <a:p>
          <a:pPr rtl="0"/>
          <a:r>
            <a:rPr lang="ru-RU" smtClean="0"/>
            <a:t>На данном этапе работа фактически завершена. Проект готов к</a:t>
          </a:r>
          <a:br>
            <a:rPr lang="ru-RU" smtClean="0"/>
          </a:br>
          <a:r>
            <a:rPr lang="ru-RU" smtClean="0"/>
            <a:t>использованию и может быть модифицирован.</a:t>
          </a:r>
          <a:endParaRPr lang="ru-RU"/>
        </a:p>
      </dgm:t>
    </dgm:pt>
    <dgm:pt modelId="{2FF8341B-CB18-4FF2-B36E-AD7183F4B7D7}" type="parTrans" cxnId="{C7446C5B-20A3-451C-9586-7E3F6B0065A9}">
      <dgm:prSet/>
      <dgm:spPr/>
      <dgm:t>
        <a:bodyPr/>
        <a:lstStyle/>
        <a:p>
          <a:endParaRPr lang="ru-RU"/>
        </a:p>
      </dgm:t>
    </dgm:pt>
    <dgm:pt modelId="{4FAB4C39-F281-421A-832A-4A05320E7A9A}" type="sibTrans" cxnId="{C7446C5B-20A3-451C-9586-7E3F6B0065A9}">
      <dgm:prSet/>
      <dgm:spPr/>
      <dgm:t>
        <a:bodyPr/>
        <a:lstStyle/>
        <a:p>
          <a:endParaRPr lang="ru-RU"/>
        </a:p>
      </dgm:t>
    </dgm:pt>
    <dgm:pt modelId="{2112CEB5-0B25-4AD1-85DB-B3236EEF2A4F}" type="pres">
      <dgm:prSet presAssocID="{310BA29A-A6DE-4448-A540-987CE2CD518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412C9B5-7ED6-42EB-BF28-9F5A975E6685}" type="pres">
      <dgm:prSet presAssocID="{AC161CDD-C5CF-4712-AB4B-341B01991B8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EE93CA-3A88-461E-9312-E9CE5BA30852}" type="pres">
      <dgm:prSet presAssocID="{AC161CDD-C5CF-4712-AB4B-341B01991B8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5BFD26-63EB-48E8-95D0-5E20745E8F35}" type="pres">
      <dgm:prSet presAssocID="{237D208D-A041-4539-853E-9F84C867F66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DC2E915-5C1C-492F-BB05-2043EBB9FF69}" type="presOf" srcId="{310BA29A-A6DE-4448-A540-987CE2CD518A}" destId="{2112CEB5-0B25-4AD1-85DB-B3236EEF2A4F}" srcOrd="0" destOrd="0" presId="urn:microsoft.com/office/officeart/2005/8/layout/vList2"/>
    <dgm:cxn modelId="{DEA903AB-5932-4DF0-A782-91292262EFB7}" srcId="{310BA29A-A6DE-4448-A540-987CE2CD518A}" destId="{AC161CDD-C5CF-4712-AB4B-341B01991B81}" srcOrd="0" destOrd="0" parTransId="{58DBDD06-CF9B-4DCC-A4A5-A8DC9D30B521}" sibTransId="{1559F567-3264-494D-BA21-0082AC41C655}"/>
    <dgm:cxn modelId="{C7446C5B-20A3-451C-9586-7E3F6B0065A9}" srcId="{310BA29A-A6DE-4448-A540-987CE2CD518A}" destId="{237D208D-A041-4539-853E-9F84C867F666}" srcOrd="1" destOrd="0" parTransId="{2FF8341B-CB18-4FF2-B36E-AD7183F4B7D7}" sibTransId="{4FAB4C39-F281-421A-832A-4A05320E7A9A}"/>
    <dgm:cxn modelId="{609A864A-B848-4E17-84DD-1A65595AD2A5}" srcId="{AC161CDD-C5CF-4712-AB4B-341B01991B81}" destId="{F18E660F-A0B4-4AA2-A400-2A0C4316F196}" srcOrd="0" destOrd="0" parTransId="{FE10E18C-9064-479F-8A1E-1A65FFFF544E}" sibTransId="{8C5A54BE-C698-48E0-A562-69FBC5521205}"/>
    <dgm:cxn modelId="{DECB057E-FA8C-4EC6-8805-E142D8ABD194}" srcId="{AC161CDD-C5CF-4712-AB4B-341B01991B81}" destId="{294E565D-DF3F-4BB4-9C1D-A7FCCC210821}" srcOrd="1" destOrd="0" parTransId="{F2B5D825-C493-4059-A6CF-BB8EA25C7C01}" sibTransId="{C9F32D43-F485-480B-BF0D-700797506671}"/>
    <dgm:cxn modelId="{4A0D16D1-5A39-4C23-BB07-774B1B7D301C}" type="presOf" srcId="{237D208D-A041-4539-853E-9F84C867F666}" destId="{055BFD26-63EB-48E8-95D0-5E20745E8F35}" srcOrd="0" destOrd="0" presId="urn:microsoft.com/office/officeart/2005/8/layout/vList2"/>
    <dgm:cxn modelId="{23C78A71-DACD-4AA1-8A28-E63FDB3845C9}" type="presOf" srcId="{294E565D-DF3F-4BB4-9C1D-A7FCCC210821}" destId="{C9EE93CA-3A88-461E-9312-E9CE5BA30852}" srcOrd="0" destOrd="1" presId="urn:microsoft.com/office/officeart/2005/8/layout/vList2"/>
    <dgm:cxn modelId="{25E8795D-4B36-4C94-AD35-9D1357649147}" type="presOf" srcId="{AC161CDD-C5CF-4712-AB4B-341B01991B81}" destId="{7412C9B5-7ED6-42EB-BF28-9F5A975E6685}" srcOrd="0" destOrd="0" presId="urn:microsoft.com/office/officeart/2005/8/layout/vList2"/>
    <dgm:cxn modelId="{FAE7BE5B-75C7-4A55-8492-8A2989035915}" type="presOf" srcId="{F18E660F-A0B4-4AA2-A400-2A0C4316F196}" destId="{C9EE93CA-3A88-461E-9312-E9CE5BA30852}" srcOrd="0" destOrd="0" presId="urn:microsoft.com/office/officeart/2005/8/layout/vList2"/>
    <dgm:cxn modelId="{6C985850-25F1-4B8A-8CD3-8AB04EAB81B4}" type="presParOf" srcId="{2112CEB5-0B25-4AD1-85DB-B3236EEF2A4F}" destId="{7412C9B5-7ED6-42EB-BF28-9F5A975E6685}" srcOrd="0" destOrd="0" presId="urn:microsoft.com/office/officeart/2005/8/layout/vList2"/>
    <dgm:cxn modelId="{15B9916A-01C9-4F09-8966-DB56BB578FA0}" type="presParOf" srcId="{2112CEB5-0B25-4AD1-85DB-B3236EEF2A4F}" destId="{C9EE93CA-3A88-461E-9312-E9CE5BA30852}" srcOrd="1" destOrd="0" presId="urn:microsoft.com/office/officeart/2005/8/layout/vList2"/>
    <dgm:cxn modelId="{CB20B44C-5561-4E0F-86DC-7CD78EB5EE83}" type="presParOf" srcId="{2112CEB5-0B25-4AD1-85DB-B3236EEF2A4F}" destId="{055BFD26-63EB-48E8-95D0-5E20745E8F3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BE556-3147-46DC-9BCE-54B80ADFC508}">
      <dsp:nvSpPr>
        <dsp:cNvPr id="0" name=""/>
        <dsp:cNvSpPr/>
      </dsp:nvSpPr>
      <dsp:spPr>
        <a:xfrm>
          <a:off x="1934" y="543928"/>
          <a:ext cx="4125656" cy="24753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/>
            <a:t>Цели</a:t>
          </a:r>
          <a:endParaRPr lang="ru-RU" sz="19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smtClean="0"/>
            <a:t>Закрепление теоретических знаний.</a:t>
          </a:r>
          <a:endParaRPr lang="ru-RU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Совершенствование практических навыков программирования.</a:t>
          </a:r>
          <a:endParaRPr lang="ru-RU" sz="1500" kern="1200" dirty="0"/>
        </a:p>
      </dsp:txBody>
      <dsp:txXfrm>
        <a:off x="74436" y="616430"/>
        <a:ext cx="3980652" cy="2330389"/>
      </dsp:txXfrm>
    </dsp:sp>
    <dsp:sp modelId="{983BF6F5-8E8D-4E88-88F5-75AE3FC968FC}">
      <dsp:nvSpPr>
        <dsp:cNvPr id="0" name=""/>
        <dsp:cNvSpPr/>
      </dsp:nvSpPr>
      <dsp:spPr>
        <a:xfrm flipH="1">
          <a:off x="4980065" y="1737368"/>
          <a:ext cx="61329" cy="71897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 dirty="0"/>
        </a:p>
      </dsp:txBody>
      <dsp:txXfrm>
        <a:off x="4998464" y="1751747"/>
        <a:ext cx="42930" cy="43139"/>
      </dsp:txXfrm>
    </dsp:sp>
    <dsp:sp modelId="{AA34715B-4E3A-4433-A916-A0CBCA75116A}">
      <dsp:nvSpPr>
        <dsp:cNvPr id="0" name=""/>
        <dsp:cNvSpPr/>
      </dsp:nvSpPr>
      <dsp:spPr>
        <a:xfrm>
          <a:off x="5777853" y="543928"/>
          <a:ext cx="4125656" cy="24753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Задачи.</a:t>
          </a:r>
          <a:endParaRPr lang="ru-RU" sz="19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smtClean="0"/>
            <a:t>Разработать и реализовывать алгоритм средствами автоматизированного проектирования.</a:t>
          </a:r>
          <a:endParaRPr lang="ru-RU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Разработать код программного продукта</a:t>
          </a:r>
          <a:endParaRPr lang="ru-RU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smtClean="0"/>
            <a:t>Провести отладку программного продукта </a:t>
          </a:r>
          <a:endParaRPr lang="ru-RU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smtClean="0"/>
            <a:t>Провести тестирование программного модуля</a:t>
          </a:r>
          <a:endParaRPr lang="ru-RU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Оформить документацию</a:t>
          </a:r>
          <a:endParaRPr lang="ru-RU" sz="1500" kern="1200" dirty="0"/>
        </a:p>
      </dsp:txBody>
      <dsp:txXfrm>
        <a:off x="5850355" y="616430"/>
        <a:ext cx="3980652" cy="2330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91339-78CD-46A1-B402-6EDAD3BCB4A7}">
      <dsp:nvSpPr>
        <dsp:cNvPr id="0" name=""/>
        <dsp:cNvSpPr/>
      </dsp:nvSpPr>
      <dsp:spPr>
        <a:xfrm>
          <a:off x="49" y="22831"/>
          <a:ext cx="4781714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/>
            <a:t>Регистрация пользователя</a:t>
          </a:r>
          <a:endParaRPr lang="ru-RU" sz="2200" kern="1200"/>
        </a:p>
      </dsp:txBody>
      <dsp:txXfrm>
        <a:off x="49" y="22831"/>
        <a:ext cx="4781714" cy="633600"/>
      </dsp:txXfrm>
    </dsp:sp>
    <dsp:sp modelId="{0B6745EC-34A7-43C3-8DA2-980074F1F190}">
      <dsp:nvSpPr>
        <dsp:cNvPr id="0" name=""/>
        <dsp:cNvSpPr/>
      </dsp:nvSpPr>
      <dsp:spPr>
        <a:xfrm>
          <a:off x="49" y="656431"/>
          <a:ext cx="4781714" cy="25363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окно для ввода основной информации пользователя, такой как логин и пароль;</a:t>
          </a:r>
          <a:endParaRPr lang="ru-RU" sz="22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занесение его в базу данных для дальнейшей возможности авторизации и использования приложения.</a:t>
          </a:r>
          <a:endParaRPr lang="ru-RU" sz="22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49" y="656431"/>
        <a:ext cx="4781714" cy="2536379"/>
      </dsp:txXfrm>
    </dsp:sp>
    <dsp:sp modelId="{5391F022-76E9-4CAA-8C66-BAE94990B942}">
      <dsp:nvSpPr>
        <dsp:cNvPr id="0" name=""/>
        <dsp:cNvSpPr/>
      </dsp:nvSpPr>
      <dsp:spPr>
        <a:xfrm>
          <a:off x="5451203" y="22831"/>
          <a:ext cx="4781714" cy="633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/>
            <a:t>Авторизация пользователя</a:t>
          </a:r>
          <a:endParaRPr lang="ru-RU" sz="2200" kern="1200"/>
        </a:p>
      </dsp:txBody>
      <dsp:txXfrm>
        <a:off x="5451203" y="22831"/>
        <a:ext cx="4781714" cy="633600"/>
      </dsp:txXfrm>
    </dsp:sp>
    <dsp:sp modelId="{F16CA149-9502-49CA-8015-12FDE895E776}">
      <dsp:nvSpPr>
        <dsp:cNvPr id="0" name=""/>
        <dsp:cNvSpPr/>
      </dsp:nvSpPr>
      <dsp:spPr>
        <a:xfrm>
          <a:off x="5451203" y="656431"/>
          <a:ext cx="4781714" cy="25363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окно для ввода логина и пароля пользователя;</a:t>
          </a:r>
          <a:endParaRPr lang="ru-RU" sz="2200" kern="1200" dirty="0">
            <a:solidFill>
              <a:schemeClr val="tx1">
                <a:lumMod val="85000"/>
                <a:lumOff val="15000"/>
              </a:schemeClr>
            </a:solidFill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проверка соответствия логина и пароля пользователя в базе данных.</a:t>
          </a:r>
          <a:endParaRPr lang="ru-RU" sz="22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5451203" y="656431"/>
        <a:ext cx="4781714" cy="25363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C9B5-7ED6-42EB-BF28-9F5A975E6685}">
      <dsp:nvSpPr>
        <dsp:cNvPr id="0" name=""/>
        <dsp:cNvSpPr/>
      </dsp:nvSpPr>
      <dsp:spPr>
        <a:xfrm>
          <a:off x="0" y="2219"/>
          <a:ext cx="7729728" cy="835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smtClean="0"/>
            <a:t>По окончанию работы проект может выполнять несколько функций:</a:t>
          </a:r>
          <a:endParaRPr lang="ru-RU" sz="2100" kern="1200"/>
        </a:p>
      </dsp:txBody>
      <dsp:txXfrm>
        <a:off x="40780" y="42999"/>
        <a:ext cx="7648168" cy="753819"/>
      </dsp:txXfrm>
    </dsp:sp>
    <dsp:sp modelId="{C9EE93CA-3A88-461E-9312-E9CE5BA30852}">
      <dsp:nvSpPr>
        <dsp:cNvPr id="0" name=""/>
        <dsp:cNvSpPr/>
      </dsp:nvSpPr>
      <dsp:spPr>
        <a:xfrm>
          <a:off x="0" y="837599"/>
          <a:ext cx="7729728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419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Авторизация, включённых в базу данных, пользователей с</a:t>
          </a:r>
          <a:br>
            <a:rPr lang="ru-RU" sz="16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</a:br>
          <a:r>
            <a:rPr lang="ru-RU" sz="16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разграничением прав доступа;</a:t>
          </a:r>
          <a:endParaRPr lang="ru-RU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Регистрация новых пользователей;</a:t>
          </a:r>
          <a:endParaRPr lang="ru-RU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837599"/>
        <a:ext cx="7729728" cy="782460"/>
      </dsp:txXfrm>
    </dsp:sp>
    <dsp:sp modelId="{055BFD26-63EB-48E8-95D0-5E20745E8F35}">
      <dsp:nvSpPr>
        <dsp:cNvPr id="0" name=""/>
        <dsp:cNvSpPr/>
      </dsp:nvSpPr>
      <dsp:spPr>
        <a:xfrm>
          <a:off x="0" y="1620059"/>
          <a:ext cx="7729728" cy="8353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smtClean="0"/>
            <a:t>На данном этапе работа фактически завершена. Проект готов к</a:t>
          </a:r>
          <a:br>
            <a:rPr lang="ru-RU" sz="2100" kern="1200" smtClean="0"/>
          </a:br>
          <a:r>
            <a:rPr lang="ru-RU" sz="2100" kern="1200" smtClean="0"/>
            <a:t>использованию и может быть модифицирован.</a:t>
          </a:r>
          <a:endParaRPr lang="ru-RU" sz="2100" kern="1200"/>
        </a:p>
      </dsp:txBody>
      <dsp:txXfrm>
        <a:off x="40780" y="1660839"/>
        <a:ext cx="7648168" cy="75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0040" y="2445538"/>
            <a:ext cx="9051758" cy="19658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Курсовой проект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>Разработка регистрации и авторизация в приложении «ресторан»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5351" y="406186"/>
            <a:ext cx="11101137" cy="1239894"/>
          </a:xfrm>
        </p:spPr>
        <p:txBody>
          <a:bodyPr>
            <a:noAutofit/>
          </a:bodyPr>
          <a:lstStyle/>
          <a:p>
            <a:r>
              <a:rPr lang="ru-RU" sz="2400" dirty="0" smtClean="0"/>
              <a:t>Государственное бюджетное профессиональное образовательное учреждение</a:t>
            </a:r>
          </a:p>
          <a:p>
            <a:r>
              <a:rPr lang="ru-RU" sz="2400" dirty="0" smtClean="0"/>
              <a:t> «Южно-Уральский многопрофильный колледж»</a:t>
            </a:r>
            <a:endParaRPr lang="ru-RU" sz="24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285749" y="5210796"/>
            <a:ext cx="3585410" cy="138250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dirty="0" smtClean="0"/>
              <a:t>Мусина Камиля Файзалиевна</a:t>
            </a:r>
          </a:p>
          <a:p>
            <a:pPr algn="l"/>
            <a:r>
              <a:rPr lang="ru-RU" sz="1800" dirty="0" smtClean="0"/>
              <a:t>Группа ИС-301</a:t>
            </a:r>
          </a:p>
          <a:p>
            <a:pPr algn="l"/>
            <a:r>
              <a:rPr lang="ru-RU" sz="1800" dirty="0" smtClean="0"/>
              <a:t>2023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5413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847380"/>
              </p:ext>
            </p:extLst>
          </p:nvPr>
        </p:nvGraphicFramePr>
        <p:xfrm>
          <a:off x="2314264" y="2920678"/>
          <a:ext cx="7729728" cy="2457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99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1012" y="2909871"/>
            <a:ext cx="7729728" cy="1188720"/>
          </a:xfrm>
        </p:spPr>
        <p:txBody>
          <a:bodyPr/>
          <a:lstStyle/>
          <a:p>
            <a:r>
              <a:rPr lang="ru-RU" dirty="0" smtClean="0"/>
              <a:t>Благодарю за </a:t>
            </a:r>
            <a:r>
              <a:rPr lang="ru-RU" dirty="0"/>
              <a:t>в</a:t>
            </a:r>
            <a:r>
              <a:rPr lang="ru-RU" dirty="0" smtClean="0"/>
              <a:t>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2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Цели и задачи разработки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696188"/>
              </p:ext>
            </p:extLst>
          </p:nvPr>
        </p:nvGraphicFramePr>
        <p:xfrm>
          <a:off x="1143277" y="2330474"/>
          <a:ext cx="9905445" cy="3563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43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Основной функционал приложения</a:t>
            </a:r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97200166"/>
              </p:ext>
            </p:extLst>
          </p:nvPr>
        </p:nvGraphicFramePr>
        <p:xfrm>
          <a:off x="955963" y="2553389"/>
          <a:ext cx="10232968" cy="321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38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UML-</a:t>
            </a:r>
            <a:r>
              <a:rPr lang="ru-RU" dirty="0" smtClean="0"/>
              <a:t>диаграмма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231" y="2349756"/>
            <a:ext cx="5659538" cy="405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1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разработки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96" y="2388718"/>
            <a:ext cx="1681900" cy="17708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955" y="4559456"/>
            <a:ext cx="1593244" cy="18468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249" y="4559456"/>
            <a:ext cx="2361129" cy="177084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/>
          <a:srcRect t="1736" b="1"/>
          <a:stretch/>
        </p:blipFill>
        <p:spPr>
          <a:xfrm>
            <a:off x="8697804" y="2388720"/>
            <a:ext cx="1732709" cy="177084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2341" y="4559456"/>
            <a:ext cx="1709265" cy="17797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2341" y="2388719"/>
            <a:ext cx="1707318" cy="177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3" t="698" r="1146" b="417"/>
          <a:stretch/>
        </p:blipFill>
        <p:spPr>
          <a:xfrm>
            <a:off x="1701059" y="3261877"/>
            <a:ext cx="4091806" cy="2999401"/>
          </a:xfrm>
          <a:prstGeom prst="rect">
            <a:avLst/>
          </a:prstGeom>
        </p:spPr>
      </p:pic>
      <p:pic>
        <p:nvPicPr>
          <p:cNvPr id="5" name="Объект 3"/>
          <p:cNvPicPr>
            <a:picLocks/>
          </p:cNvPicPr>
          <p:nvPr/>
        </p:nvPicPr>
        <p:blipFill rotWithShape="1">
          <a:blip r:embed="rId3"/>
          <a:srcRect l="417" t="1234" r="347" b="685"/>
          <a:stretch/>
        </p:blipFill>
        <p:spPr>
          <a:xfrm>
            <a:off x="6259484" y="3261877"/>
            <a:ext cx="4080443" cy="29994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586" y="2726102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Окно авторизация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82535" y="2733942"/>
            <a:ext cx="203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Окно регистрации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70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приложения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4136" y="2638425"/>
            <a:ext cx="5503729" cy="3101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26899" y="5856081"/>
            <a:ext cx="513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Учетная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запись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для пользователя с ролью «Гость»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3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910" y="2638425"/>
            <a:ext cx="5516181" cy="3101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6899" y="5856081"/>
            <a:ext cx="569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Учетная запись для пользователя с ролью «Официант»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приложения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2"/>
          <a:srcRect l="497" r="445" b="417"/>
          <a:stretch/>
        </p:blipFill>
        <p:spPr>
          <a:xfrm>
            <a:off x="3358342" y="2638426"/>
            <a:ext cx="5478087" cy="30890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26899" y="5856081"/>
            <a:ext cx="623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Учетная запись для пользователя с ролью «Администратор»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8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Другая 2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B2B6DC"/>
      </a:accent2>
      <a:accent3>
        <a:srgbClr val="EFB957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112</TotalTime>
  <Words>188</Words>
  <Application>Microsoft Office PowerPoint</Application>
  <PresentationFormat>Широкоэкранный</PresentationFormat>
  <Paragraphs>40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Corbel</vt:lpstr>
      <vt:lpstr>Gill Sans MT</vt:lpstr>
      <vt:lpstr>Parcel</vt:lpstr>
      <vt:lpstr>Курсовой проект Разработка регистрации и авторизация в приложении «ресторан»</vt:lpstr>
      <vt:lpstr>Цели и задачи разработки</vt:lpstr>
      <vt:lpstr>Основной функционал приложения</vt:lpstr>
      <vt:lpstr>UML-диаграмма</vt:lpstr>
      <vt:lpstr>Средства разработки</vt:lpstr>
      <vt:lpstr>Интерфейс приложения</vt:lpstr>
      <vt:lpstr>Интерфейс приложения</vt:lpstr>
      <vt:lpstr>Интерфейс приложения</vt:lpstr>
      <vt:lpstr>Интерфейс приложения</vt:lpstr>
      <vt:lpstr>заключение</vt:lpstr>
      <vt:lpstr>Благодарю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Разработка регистрации и авторизация в приложении «ресторан»</dc:title>
  <dc:creator>Камилла Морозова</dc:creator>
  <cp:lastModifiedBy>Камилла Морозова</cp:lastModifiedBy>
  <cp:revision>13</cp:revision>
  <dcterms:created xsi:type="dcterms:W3CDTF">2023-04-13T06:03:03Z</dcterms:created>
  <dcterms:modified xsi:type="dcterms:W3CDTF">2023-04-16T08:40:16Z</dcterms:modified>
</cp:coreProperties>
</file>