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AA544-FA7E-4C90-A0C2-CD9D91658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C0DEFC-7796-42F4-A0AF-8B03F1CCE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0CC15-807B-402C-94F0-0034E7C8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82567-7A07-4300-9B9F-248BFC5A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5A682-EB53-4F3D-9610-12987443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9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A29AB-06FD-4F5C-B248-3EAF655C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DF2C7D-5B93-49E8-8E69-E4AD547F5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97860-B6B3-4531-BB16-EFAE801E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500E60-C64D-48FD-A682-25EB7886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72AFBB-8E29-42E9-A45B-56FC220D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4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CCDA9A-9483-458F-8C83-C52677D59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3C8DCB-A8A1-4325-A286-F37489FB5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D20C52-AED2-490B-8D36-8E10FB92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D3B2C-DD0B-4B77-AD93-DD2583B6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92931-0321-4B31-8717-CE045CE5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3DC39-4F4C-4306-B457-7AE0796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F87F19-B825-47B6-BB56-481DA286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87098-BFB8-4B62-97C0-93F26EC4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60CC1-EBB7-4260-A62E-4B1FA17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49E79-DD75-4E6E-80EB-AD1C2AF9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1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76EB8-46D8-474E-AA52-F2817CEC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E32CFF-8DA8-4E8D-B327-ABC72B5B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3614C-8728-4335-AB45-DB95B9E6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A8515-3E25-4776-9631-D259E6B2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073CBF-BDA9-412F-B197-7A0D60BB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96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EFCA9-DA2F-4709-B6B2-F2E85AC9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C66BE-F756-47F8-AFE4-753FCF0B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B4350B-1AC6-4974-9719-9592D6C99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E7D537-A593-4DCF-8636-9EF51D78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0B8977-6D2F-431B-A6FC-D5E66909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E8BD4-13A8-409A-8F0D-CF7823B7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62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7109B-353D-4220-A1AD-3BE0946C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B85E55-8B00-4908-A16E-409179102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C59F85-C739-41B4-B7A5-B334EE44F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C5F73D-E0ED-4701-9046-D007156BC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05FEA4-73B1-4DC2-9A5F-E8384BAD8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D1508-06D9-4A69-AD82-7325BBB0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4DDD7C-195F-44AA-BF46-940BC982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A2EAE-DB34-46FF-8871-25CDA2AD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88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40ED9-5572-4E1A-88B1-72D05609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900A33-A6D0-47D3-A60A-EFFC3F6E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9348A2-6B62-4C59-84FA-1ECE5C89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ED0796-430C-4018-94BF-833F9C6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4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A2323D-52C6-4EE0-AA4F-A816A551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BD883D-8B14-4EBA-AF82-CC2D4E12E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90D038-0C6C-4998-9286-D00374B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85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51E4B-A0BD-41FF-B6D5-C6AF020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81D7A-64BF-4CC6-A174-0830C8D9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E80B58-EADA-44A5-B8CB-EB5E23E3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412B94-23D8-4567-AF06-346F7EA6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26FB65-25E5-405E-827F-AE0DC527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14ECBA-ECFA-42CC-B5AC-C3CD7060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D0EB-2674-4627-A2F2-E1C2F5D1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D69735-464B-4D7B-BD51-E73FBA86E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71C51F-79F1-4288-BAA4-1F6E1B7BD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15AD65-901E-4D21-85EF-EB931E25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FFC9E5-CA4C-49FF-A100-EB314D94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4E0520-C88F-4717-AC5C-3A710DE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8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3EABF-7BAC-40D5-A13C-EEE744D6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EDBCB-9C2C-4448-8C32-0314AEEC3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B96F2-1A22-411A-B045-2BC3D548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868A4-A948-463A-9A25-DC79DA985A4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DB1B68-0E34-449D-9A41-1C435B60C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E9252-7E1B-411F-9DE2-0C52B73C0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77FE9-F217-45BE-9888-2E01A771B8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50B4C-5FBF-4C4E-9D6B-C1D04E90C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40467" y="1629667"/>
            <a:ext cx="9144000" cy="2387600"/>
          </a:xfrm>
        </p:spPr>
        <p:txBody>
          <a:bodyPr/>
          <a:lstStyle/>
          <a:p>
            <a:r>
              <a:rPr lang="ru-RU" b="1" dirty="0"/>
              <a:t>Паттерн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b="1" dirty="0"/>
              <a:t>Фасад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353188-E6E2-4E64-9C23-C9B0E7C4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4441" y="6030119"/>
            <a:ext cx="9144000" cy="1655762"/>
          </a:xfrm>
        </p:spPr>
        <p:txBody>
          <a:bodyPr/>
          <a:lstStyle/>
          <a:p>
            <a:r>
              <a:rPr lang="ru-RU" dirty="0"/>
              <a:t>Представил </a:t>
            </a:r>
            <a:r>
              <a:rPr lang="ru-RU" b="1" dirty="0"/>
              <a:t>Санечка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E1F4F5-91CC-4522-9802-65E10DE5A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053" y="4392014"/>
            <a:ext cx="5502145" cy="27243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C27C9C-D6DD-45DC-A59D-9FD8CF52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889" y1="75000" x2="15889" y2="75000"/>
                        <a14:foregroundMark x1="20000" y1="85714" x2="20000" y2="85714"/>
                        <a14:foregroundMark x1="22778" y1="80462" x2="22778" y2="80462"/>
                        <a14:foregroundMark x1="72556" y1="71639" x2="72556" y2="71639"/>
                        <a14:foregroundMark x1="78667" y1="72269" x2="78667" y2="72269"/>
                        <a14:foregroundMark x1="65667" y1="73319" x2="65667" y2="73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21990" y="-1206759"/>
            <a:ext cx="8572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336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150DF2-E502-43D6-B001-AE203CCBE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2" y="-493830"/>
            <a:ext cx="11413615" cy="735183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B9B5A-2F1B-4826-A79A-8BD86375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388" y="215835"/>
            <a:ext cx="10515600" cy="1325563"/>
          </a:xfrm>
        </p:spPr>
        <p:txBody>
          <a:bodyPr/>
          <a:lstStyle/>
          <a:p>
            <a:r>
              <a:rPr lang="ru-RU" dirty="0"/>
              <a:t>Что такое паттерн </a:t>
            </a:r>
            <a:r>
              <a:rPr lang="en-US" dirty="0"/>
              <a:t>“</a:t>
            </a:r>
            <a:r>
              <a:rPr lang="ru-RU" dirty="0"/>
              <a:t>Фасад</a:t>
            </a:r>
            <a:r>
              <a:rPr lang="en-US" dirty="0"/>
              <a:t>”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9302A-23F5-4569-A0D3-3297328F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388" y="1547294"/>
            <a:ext cx="8688355" cy="3763412"/>
          </a:xfrm>
        </p:spPr>
        <p:txBody>
          <a:bodyPr/>
          <a:lstStyle/>
          <a:p>
            <a:r>
              <a:rPr lang="ru-RU" dirty="0"/>
              <a:t>Короче</a:t>
            </a:r>
            <a:r>
              <a:rPr lang="en-US" dirty="0"/>
              <a:t>, </a:t>
            </a:r>
            <a:r>
              <a:rPr lang="ru-RU" dirty="0"/>
              <a:t>фасад - </a:t>
            </a:r>
            <a:r>
              <a:rPr lang="ru-RU" b="1" i="0" dirty="0">
                <a:effectLst/>
                <a:latin typeface="YS Text"/>
              </a:rPr>
              <a:t>структурный паттерн проектирования, который предоставляет простой интерфейс к сложной системе классов, библиотеке или фреймворку</a:t>
            </a:r>
            <a:r>
              <a:rPr lang="ru-RU" b="0" i="0" dirty="0">
                <a:effectLst/>
                <a:latin typeface="YS Text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731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2C358-914C-4ECF-9677-9603012F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7" y="169183"/>
            <a:ext cx="10778412" cy="866516"/>
          </a:xfrm>
        </p:spPr>
        <p:txBody>
          <a:bodyPr>
            <a:normAutofit/>
          </a:bodyPr>
          <a:lstStyle/>
          <a:p>
            <a:r>
              <a:rPr lang="ru-RU" sz="3200" dirty="0"/>
              <a:t>В каких случаях используется паттерн </a:t>
            </a:r>
            <a:r>
              <a:rPr lang="en-US" sz="3200" dirty="0"/>
              <a:t>“</a:t>
            </a:r>
            <a:r>
              <a:rPr lang="ru-RU" sz="3200" dirty="0"/>
              <a:t>Фасад</a:t>
            </a:r>
            <a:r>
              <a:rPr lang="en-US" sz="3200" dirty="0"/>
              <a:t>”</a:t>
            </a:r>
            <a:r>
              <a:rPr lang="ru-RU" sz="3200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A263B1-E22B-4601-B791-F8690E7D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6" y="1231642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b="1" i="0" dirty="0">
                <a:effectLst/>
                <a:latin typeface="YS Text"/>
              </a:rPr>
              <a:t>Когда имеется сложная система, и необходимо упростить с ней работу</a:t>
            </a:r>
            <a:r>
              <a:rPr lang="ru-RU" sz="2000" b="0" i="0" dirty="0">
                <a:effectLst/>
                <a:latin typeface="YS Text"/>
              </a:rPr>
              <a:t>. Фасад позволит определить одну точку взаимодействия между клиентом и системой.</a:t>
            </a:r>
          </a:p>
          <a:p>
            <a:endParaRPr lang="ru-RU" sz="2000" dirty="0">
              <a:latin typeface="YS Text"/>
            </a:endParaRPr>
          </a:p>
          <a:p>
            <a:r>
              <a:rPr lang="ru-RU" sz="2000" b="1" i="0" dirty="0">
                <a:effectLst/>
                <a:latin typeface="YS Text"/>
              </a:rPr>
              <a:t>Когда надо уменьшить количество зависимостей между клиентом и сложной системой</a:t>
            </a:r>
            <a:r>
              <a:rPr lang="ru-RU" sz="2000" b="0" i="0" dirty="0">
                <a:effectLst/>
                <a:latin typeface="YS Text"/>
              </a:rPr>
              <a:t>. Фасадные объекты позволяют отделить, изолировать компоненты системы от клиента и развивать и работать с ними независимо</a:t>
            </a:r>
          </a:p>
          <a:p>
            <a:endParaRPr lang="ru-RU" sz="2000" dirty="0">
              <a:latin typeface="YS Text"/>
            </a:endParaRPr>
          </a:p>
          <a:p>
            <a:r>
              <a:rPr lang="ru-RU" sz="2000" b="1" i="0" dirty="0">
                <a:effectLst/>
                <a:latin typeface="YS Text"/>
              </a:rPr>
              <a:t>Когда нужно определить подсистемы компонентов в сложной системе</a:t>
            </a:r>
            <a:r>
              <a:rPr lang="ru-RU" sz="2000" b="0" i="0" dirty="0">
                <a:effectLst/>
                <a:latin typeface="YS Text"/>
              </a:rPr>
              <a:t>. Создание фасадов для компонентов каждой отдельной подсистемы позволит упростить взаимодействие между ними и повысить их независимость друг от друга. 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72FB26-7A90-4980-8B4E-D422F0194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7714">
            <a:off x="8795510" y="3461511"/>
            <a:ext cx="3272168" cy="32721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C7A4E4-C4B4-4A36-8CA4-2F6C97D6D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380" b="93035" l="6318" r="94680">
                        <a14:foregroundMark x1="77224" y1="14865" x2="78304" y2="13202"/>
                        <a14:foregroundMark x1="82959" y1="15073" x2="82959" y2="15073"/>
                        <a14:foregroundMark x1="81380" y1="9875" x2="81546" y2="10915"/>
                        <a14:foregroundMark x1="59518" y1="13514" x2="59518" y2="13514"/>
                        <a14:foregroundMark x1="59850" y1="12786" x2="59850" y2="12786"/>
                        <a14:foregroundMark x1="60599" y1="12370" x2="60599" y2="12370"/>
                        <a14:foregroundMark x1="60682" y1="12058" x2="60682" y2="12058"/>
                        <a14:foregroundMark x1="84372" y1="46258" x2="84372" y2="46258"/>
                        <a14:foregroundMark x1="86118" y1="46258" x2="86118" y2="46258"/>
                        <a14:foregroundMark x1="93350" y1="46466" x2="93350" y2="46466"/>
                        <a14:foregroundMark x1="94929" y1="50312" x2="94929" y2="50312"/>
                        <a14:foregroundMark x1="95012" y1="49584" x2="95012" y2="49584"/>
                        <a14:foregroundMark x1="58936" y1="88669" x2="58936" y2="88669"/>
                        <a14:foregroundMark x1="11305" y1="93347" x2="11305" y2="93347"/>
                        <a14:foregroundMark x1="44888" y1="39501" x2="44888" y2="39501"/>
                        <a14:foregroundMark x1="11554" y1="8108" x2="11554" y2="8108"/>
                        <a14:foregroundMark x1="6318" y1="10395" x2="6318" y2="10395"/>
                        <a14:foregroundMark x1="78055" y1="89397" x2="78055" y2="89397"/>
                        <a14:foregroundMark x1="57107" y1="16320" x2="57107" y2="16320"/>
                        <a14:foregroundMark x1="58770" y1="14969" x2="58770" y2="14969"/>
                        <a14:foregroundMark x1="60931" y1="93139" x2="60931" y2="93139"/>
                        <a14:foregroundMark x1="12303" y1="7380" x2="12303" y2="7380"/>
                        <a14:foregroundMark x1="78138" y1="7796" x2="78138" y2="7796"/>
                        <a14:backgroundMark x1="69825" y1="27131" x2="69825" y2="2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6" y="4589784"/>
            <a:ext cx="2974082" cy="237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37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5EECC3-32EB-4252-8F5B-45C907543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765425" cy="487680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AE7499-D475-461E-A81B-62422587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5" b="99061" l="10000" r="90000">
                        <a14:foregroundMark x1="35222" y1="7981" x2="35222" y2="7981"/>
                        <a14:foregroundMark x1="40778" y1="4695" x2="40778" y2="4695"/>
                        <a14:foregroundMark x1="32111" y1="94210" x2="32111" y2="94210"/>
                        <a14:foregroundMark x1="43889" y1="98279" x2="43889" y2="98279"/>
                        <a14:foregroundMark x1="28889" y1="99061" x2="28889" y2="99061"/>
                        <a14:backgroundMark x1="69889" y1="49452" x2="69889" y2="49452"/>
                        <a14:backgroundMark x1="70778" y1="51017" x2="70778" y2="51017"/>
                        <a14:backgroundMark x1="70000" y1="49765" x2="70000" y2="49765"/>
                        <a14:backgroundMark x1="70444" y1="51017" x2="70444" y2="51017"/>
                        <a14:backgroundMark x1="70222" y1="50391" x2="70222" y2="50391"/>
                        <a14:backgroundMark x1="69778" y1="48670" x2="69778" y2="48670"/>
                        <a14:backgroundMark x1="69778" y1="48983" x2="70000" y2="49139"/>
                        <a14:backgroundMark x1="70556" y1="51174" x2="70556" y2="51330"/>
                        <a14:backgroundMark x1="70667" y1="51487" x2="70667" y2="51487"/>
                        <a14:backgroundMark x1="70667" y1="52113" x2="70667" y2="52113"/>
                        <a14:backgroundMark x1="40333" y1="90767" x2="40333" y2="90767"/>
                        <a14:backgroundMark x1="46222" y1="94210" x2="46222" y2="942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70" y="3378200"/>
            <a:ext cx="4925203" cy="3496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522340-E4D1-41E3-A46B-21C2E02991D9}"/>
              </a:ext>
            </a:extLst>
          </p:cNvPr>
          <p:cNvSpPr txBox="1"/>
          <p:nvPr/>
        </p:nvSpPr>
        <p:spPr>
          <a:xfrm>
            <a:off x="1635760" y="367702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то </a:t>
            </a:r>
            <a:r>
              <a:rPr lang="en-US" dirty="0"/>
              <a:t>class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95B35-3039-4CC3-9BC0-EC298264ABDF}"/>
              </a:ext>
            </a:extLst>
          </p:cNvPr>
          <p:cNvSpPr txBox="1"/>
          <p:nvPr/>
        </p:nvSpPr>
        <p:spPr>
          <a:xfrm>
            <a:off x="873760" y="203680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то </a:t>
            </a:r>
            <a:r>
              <a:rPr lang="en-US" dirty="0"/>
              <a:t>class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1CCED-1B83-4728-A3C1-9417DD658952}"/>
              </a:ext>
            </a:extLst>
          </p:cNvPr>
          <p:cNvSpPr txBox="1"/>
          <p:nvPr/>
        </p:nvSpPr>
        <p:spPr>
          <a:xfrm>
            <a:off x="5334000" y="196568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то </a:t>
            </a:r>
            <a:r>
              <a:rPr lang="en-US" dirty="0"/>
              <a:t>class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253729-A054-4C91-B163-07949186B282}"/>
              </a:ext>
            </a:extLst>
          </p:cNvPr>
          <p:cNvSpPr txBox="1"/>
          <p:nvPr/>
        </p:nvSpPr>
        <p:spPr>
          <a:xfrm>
            <a:off x="4943475" y="37636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то </a:t>
            </a:r>
            <a:r>
              <a:rPr lang="en-US" dirty="0"/>
              <a:t>class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A8A43BA-B0FC-4E56-B3B6-49975EC287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44222" y="2987040"/>
            <a:ext cx="497740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45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793C02-A19C-4CB5-9E73-3ABFDE04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44144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57713F-9431-4AAE-8F4C-AC2CC3D7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41" y="0"/>
            <a:ext cx="5778266" cy="65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285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1A0C3-BC02-4A07-AE35-22CB346D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16327" cy="48203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44B427-40AF-494E-9F31-856EFE540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640" y="873760"/>
            <a:ext cx="5913120" cy="59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9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07BE5-F6AC-4A0F-AA9D-20CCC961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285480">
            <a:off x="38564" y="110695"/>
            <a:ext cx="10515600" cy="1325563"/>
          </a:xfrm>
        </p:spPr>
        <p:txBody>
          <a:bodyPr/>
          <a:lstStyle/>
          <a:p>
            <a:r>
              <a:rPr lang="ru-RU" dirty="0"/>
              <a:t>Где не надо использовать этот паттерн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FF2C1-BC8A-40D9-B7F0-4492386CE5A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619731">
            <a:off x="1104525" y="2821306"/>
            <a:ext cx="10515600" cy="4351338"/>
          </a:xfrm>
        </p:spPr>
        <p:txBody>
          <a:bodyPr/>
          <a:lstStyle/>
          <a:p>
            <a:r>
              <a:rPr lang="ru-RU" b="1" i="0" dirty="0">
                <a:effectLst/>
                <a:latin typeface="YS Text"/>
              </a:rPr>
              <a:t>Простые системы</a:t>
            </a:r>
            <a:r>
              <a:rPr lang="ru-RU" b="0" i="0" dirty="0">
                <a:effectLst/>
                <a:latin typeface="YS Text"/>
              </a:rPr>
              <a:t>. Если система не слишком сложная, использование фасада может добавить ненужную абстракцию.</a:t>
            </a:r>
          </a:p>
          <a:p>
            <a:r>
              <a:rPr lang="ru-RU" b="1" i="0" dirty="0">
                <a:effectLst/>
                <a:latin typeface="YS Text"/>
              </a:rPr>
              <a:t>Необходимость прямого доступа</a:t>
            </a:r>
            <a:r>
              <a:rPr lang="ru-RU" b="0" i="0" dirty="0">
                <a:effectLst/>
                <a:latin typeface="YS Text"/>
              </a:rPr>
              <a:t>. Когда требуется прямой доступ к функциональности системы для выполнения специфических задач, фасад может быть избыточным.</a:t>
            </a:r>
            <a:r>
              <a:rPr lang="ru-RU" b="1" i="0" dirty="0">
                <a:effectLst/>
                <a:latin typeface="YS Text"/>
              </a:rPr>
              <a:t> Когда у фасада</a:t>
            </a:r>
          </a:p>
          <a:p>
            <a:r>
              <a:rPr lang="ru-RU" b="1" i="0" dirty="0">
                <a:effectLst/>
                <a:latin typeface="YS Text"/>
              </a:rPr>
              <a:t> громоздкий интерфейс</a:t>
            </a:r>
            <a:r>
              <a:rPr lang="ru-RU" b="0" i="0" dirty="0">
                <a:effectLst/>
                <a:latin typeface="YS Text"/>
              </a:rPr>
              <a:t>, и пользоваться им сложнее, чем исходной библиотекой.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A56207-F09D-4C58-BE91-63FF64D2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80" b="93035" l="6318" r="94680">
                        <a14:foregroundMark x1="77224" y1="14865" x2="78304" y2="13202"/>
                        <a14:foregroundMark x1="82959" y1="15073" x2="82959" y2="15073"/>
                        <a14:foregroundMark x1="81380" y1="9875" x2="81546" y2="10915"/>
                        <a14:foregroundMark x1="59518" y1="13514" x2="59518" y2="13514"/>
                        <a14:foregroundMark x1="59850" y1="12786" x2="59850" y2="12786"/>
                        <a14:foregroundMark x1="60599" y1="12370" x2="60599" y2="12370"/>
                        <a14:foregroundMark x1="60682" y1="12058" x2="60682" y2="12058"/>
                        <a14:foregroundMark x1="84372" y1="46258" x2="84372" y2="46258"/>
                        <a14:foregroundMark x1="86118" y1="46258" x2="86118" y2="46258"/>
                        <a14:foregroundMark x1="93350" y1="46466" x2="93350" y2="46466"/>
                        <a14:foregroundMark x1="94929" y1="50312" x2="94929" y2="50312"/>
                        <a14:foregroundMark x1="95012" y1="49584" x2="95012" y2="49584"/>
                        <a14:foregroundMark x1="58936" y1="88669" x2="58936" y2="88669"/>
                        <a14:foregroundMark x1="11305" y1="93347" x2="11305" y2="93347"/>
                        <a14:foregroundMark x1="44888" y1="39501" x2="44888" y2="39501"/>
                        <a14:foregroundMark x1="11554" y1="8108" x2="11554" y2="8108"/>
                        <a14:foregroundMark x1="6318" y1="10395" x2="6318" y2="10395"/>
                        <a14:foregroundMark x1="78055" y1="89397" x2="78055" y2="89397"/>
                        <a14:foregroundMark x1="57107" y1="16320" x2="57107" y2="16320"/>
                        <a14:foregroundMark x1="58770" y1="14969" x2="58770" y2="14969"/>
                        <a14:foregroundMark x1="60931" y1="93139" x2="60931" y2="93139"/>
                        <a14:foregroundMark x1="12303" y1="7380" x2="12303" y2="7380"/>
                        <a14:foregroundMark x1="78138" y1="7796" x2="78138" y2="7796"/>
                        <a14:backgroundMark x1="69825" y1="27131" x2="69825" y2="27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36" y="661571"/>
            <a:ext cx="3460724" cy="27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37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E05BF-24B5-4AE1-BDF7-377A85A3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про паттерн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FD1F6-6DE9-4A2D-8DF6-ED21606BD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“</a:t>
            </a:r>
            <a:r>
              <a:rPr lang="ru-RU" dirty="0"/>
              <a:t>Фасад</a:t>
            </a:r>
            <a:r>
              <a:rPr lang="en-US" dirty="0"/>
              <a:t>”</a:t>
            </a:r>
            <a:r>
              <a:rPr lang="ru-RU" dirty="0"/>
              <a:t> полезная штука</a:t>
            </a:r>
            <a:r>
              <a:rPr lang="en-US" dirty="0"/>
              <a:t>,</a:t>
            </a:r>
            <a:r>
              <a:rPr lang="ru-RU" dirty="0"/>
              <a:t> если проект имеет сложную систему и к ней можно попроще добраться с помощью интерфейса который предоставляет </a:t>
            </a:r>
            <a:r>
              <a:rPr lang="ru-RU" dirty="0" err="1"/>
              <a:t>паттернчик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174EA7-9D6B-4829-B783-9E77B6871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5889" y1="75000" x2="15889" y2="75000"/>
                        <a14:foregroundMark x1="20000" y1="85714" x2="20000" y2="85714"/>
                        <a14:foregroundMark x1="22778" y1="80462" x2="22778" y2="80462"/>
                        <a14:foregroundMark x1="72556" y1="71639" x2="72556" y2="71639"/>
                        <a14:foregroundMark x1="78667" y1="72269" x2="78667" y2="72269"/>
                        <a14:foregroundMark x1="65667" y1="73319" x2="65667" y2="733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3569970"/>
            <a:ext cx="85725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1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221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YS Text</vt:lpstr>
      <vt:lpstr>Тема Office</vt:lpstr>
      <vt:lpstr>Паттерн “Фасад”</vt:lpstr>
      <vt:lpstr>Что такое паттерн “Фасад”?</vt:lpstr>
      <vt:lpstr>В каких случаях используется паттерн “Фасад”?</vt:lpstr>
      <vt:lpstr>Презентация PowerPoint</vt:lpstr>
      <vt:lpstr>Презентация PowerPoint</vt:lpstr>
      <vt:lpstr>Презентация PowerPoint</vt:lpstr>
      <vt:lpstr>Где не надо использовать этот паттерн</vt:lpstr>
      <vt:lpstr>Заключение про паттерн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“Фасад”</dc:title>
  <dc:creator>PYstR23</dc:creator>
  <cp:lastModifiedBy>PYstR23</cp:lastModifiedBy>
  <cp:revision>5</cp:revision>
  <dcterms:created xsi:type="dcterms:W3CDTF">2025-04-09T09:11:54Z</dcterms:created>
  <dcterms:modified xsi:type="dcterms:W3CDTF">2025-04-09T09:47:53Z</dcterms:modified>
</cp:coreProperties>
</file>