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46" y="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DA8C1-E70D-4E06-B9A4-7F97BE0D7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7231DA-476B-46EA-9576-A97FCBD1A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0A5F57-3C45-462E-A657-414896CE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15E6-2BA7-4649-9390-6F4C5CBE1E9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0789B4-EA9E-4431-ABC1-C367531D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95035F-B6B6-4E7F-8867-33496E26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58A1-1582-4A00-9C4F-F847611EEA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88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D36F6-4FDB-4ED0-9B83-E507840A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3543E9-E032-453E-9B5F-AF8D19AB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A372F7-66B6-4505-A528-348DDC50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15E6-2BA7-4649-9390-6F4C5CBE1E9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035920-B232-440B-AEFA-01BF8EA4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7ECE90-4D69-46C6-AA3B-4AD981CD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58A1-1582-4A00-9C4F-F847611EEA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55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E3095E-D742-4888-884B-356F13DAE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701C36-02E5-459B-9025-3EB91B5B4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90274E-26F6-4816-BC27-074BEAD9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15E6-2BA7-4649-9390-6F4C5CBE1E9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25A095-848F-4DAF-8C01-6635E81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CA97C6-8C39-442E-93A0-34CCD0AC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58A1-1582-4A00-9C4F-F847611EEA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49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BF0D9-1BC0-47DA-AC50-0BBCD07C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1354B-8CBA-48ED-8829-1EC5B85A2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AD6449-4195-4103-B986-7D2B33C5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15E6-2BA7-4649-9390-6F4C5CBE1E9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A6935-C23E-4607-8985-7098BCA6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7E523A-BC58-4324-BE1E-9AED303B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58A1-1582-4A00-9C4F-F847611EEA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80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DCF4E-646F-44A8-9785-F2E91767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07D4FC-D578-4122-B4A8-0BD58DB6D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403AF0-677C-425F-A27D-E04B2B38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15E6-2BA7-4649-9390-6F4C5CBE1E9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D5CA3A-A7B9-4592-A1D3-8604DB94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9F253A-8617-4741-81C2-45B0FA19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58A1-1582-4A00-9C4F-F847611EEA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72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A9606-B902-419F-BA7B-35B53C03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C9C711-7FF2-43F7-BB42-06BCBA050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6D2684-3462-4EE0-A9F2-845FC2DD5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D834CF-6BB3-4BF6-AD29-BB24FD47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15E6-2BA7-4649-9390-6F4C5CBE1E9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12938B-4FA7-48F3-B425-B36A31C1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0F7EA0-2B73-43B6-97DF-79B0FE63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58A1-1582-4A00-9C4F-F847611EEA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8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A73E1-051B-49DC-8900-7F11D5BC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6DCC41-2DCD-4544-A359-46E49662D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8D221C-A8E6-48DA-8AE6-69ABF0A68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E85A4F-4EBD-4F92-8C71-EBF9E03FE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ABE066-7B68-481E-A890-A08F63916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45B9E2-6679-4041-9411-65D70BB5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15E6-2BA7-4649-9390-6F4C5CBE1E9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D984BF-1056-4A3A-A908-DFF4DB85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3EBC4E-B2A6-4603-B9C3-9B300EF1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58A1-1582-4A00-9C4F-F847611EEA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50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676EA-BE54-4E41-9CD3-6F3B77B1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F392A4-85F4-4DEA-9A2F-9FE65B05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15E6-2BA7-4649-9390-6F4C5CBE1E9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C8AE55-0F90-4462-8431-BCC4BA0A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AE2144-56B6-4142-AB27-1C74AE63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58A1-1582-4A00-9C4F-F847611EEA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67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DC7215-EEE8-4754-AF5E-9FF67086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15E6-2BA7-4649-9390-6F4C5CBE1E9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281D85-D9FA-4538-8DC0-612BEB2F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1347D0-C67F-4997-979C-0406E185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58A1-1582-4A00-9C4F-F847611EEA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97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13105-E0AA-4055-A4A3-F7D96C6E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B7FAAD-DBC5-46E1-812E-DF0CED69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36F9F9-37A7-42A9-94CC-3E89AA103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D0810C-A7FC-475C-A2D0-B9F2D744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15E6-2BA7-4649-9390-6F4C5CBE1E9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FE83E2-4A8D-4515-A7AA-2B68A266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B985E5-937A-4656-8D38-C4096D4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58A1-1582-4A00-9C4F-F847611EEA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3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A62EC-2D8E-47B1-82FC-88FC4B77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19C824-8593-4C75-BCE1-FF8B06FCA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FAFEEF-BD34-48EC-A6FA-CDF23A23E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6C8C9F-F274-4929-90B8-674A7DE1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15E6-2BA7-4649-9390-6F4C5CBE1E9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37EC11-7258-4F18-B12C-555CF6FF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99A1C5-52B0-4D4F-AB83-3B2FF24C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758A1-1582-4A00-9C4F-F847611EEA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33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692B6-B44A-42ED-A5B5-7307A2B2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6E3A37-5BD0-4E81-BC35-C8DD311D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A0CB67-6B44-404D-8E37-4B4A454C1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815E6-2BA7-4649-9390-6F4C5CBE1E9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BC6F02-10FC-4DEA-9B94-1C587AF29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D6DA52-6AFF-4DD4-8D95-334B0C811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758A1-1582-4A00-9C4F-F847611EEA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83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98A9A-AA74-40BD-A5FB-7FAF003E6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Паттерн </a:t>
            </a:r>
            <a:r>
              <a:rPr lang="en-US" dirty="0"/>
              <a:t>“</a:t>
            </a:r>
            <a:r>
              <a:rPr lang="ru-RU" dirty="0"/>
              <a:t>Прототип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96B319-E78E-44B3-98B2-D7F942AE3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63" y="620096"/>
            <a:ext cx="2698025" cy="192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313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C3AAAC-475E-4975-AF3B-BFE8239F7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6" y="-102636"/>
            <a:ext cx="12244040" cy="788673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99099-49CD-4607-83EB-F8CCDCA4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673" y="268692"/>
            <a:ext cx="10515600" cy="1325563"/>
          </a:xfrm>
        </p:spPr>
        <p:txBody>
          <a:bodyPr/>
          <a:lstStyle/>
          <a:p>
            <a:r>
              <a:rPr lang="ru-RU" dirty="0">
                <a:latin typeface="Segoe Print" panose="02000600000000000000" pitchFamily="2" charset="0"/>
              </a:rPr>
              <a:t>Для чего </a:t>
            </a:r>
            <a:r>
              <a:rPr lang="en-US" dirty="0">
                <a:latin typeface="Segoe Print" panose="02000600000000000000" pitchFamily="2" charset="0"/>
              </a:rPr>
              <a:t>“</a:t>
            </a:r>
            <a:r>
              <a:rPr lang="ru-RU" dirty="0">
                <a:latin typeface="Segoe Print" panose="02000600000000000000" pitchFamily="2" charset="0"/>
              </a:rPr>
              <a:t>Прототип</a:t>
            </a:r>
            <a:r>
              <a:rPr lang="en-US" dirty="0">
                <a:latin typeface="Segoe Print" panose="02000600000000000000" pitchFamily="2" charset="0"/>
              </a:rPr>
              <a:t>”</a:t>
            </a:r>
            <a:r>
              <a:rPr lang="ru-RU" dirty="0">
                <a:latin typeface="Segoe Print" panose="02000600000000000000" pitchFamily="2" charset="0"/>
              </a:rPr>
              <a:t> нужен?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CD985-1A56-4C11-9CB6-5AB094053276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1317613">
            <a:off x="1789924" y="2128463"/>
            <a:ext cx="9397481" cy="4351338"/>
          </a:xfrm>
        </p:spPr>
        <p:txBody>
          <a:bodyPr/>
          <a:lstStyle/>
          <a:p>
            <a:r>
              <a:rPr lang="ru-RU" b="1" i="0" dirty="0">
                <a:effectLst/>
                <a:latin typeface="Segoe Print" panose="02000600000000000000" pitchFamily="2" charset="0"/>
              </a:rPr>
              <a:t>Паттерн «Прототип»</a:t>
            </a:r>
            <a:r>
              <a:rPr lang="ru-RU" b="0" i="0" dirty="0">
                <a:effectLst/>
                <a:latin typeface="Segoe Print" panose="02000600000000000000" pitchFamily="2" charset="0"/>
              </a:rPr>
              <a:t> — это </a:t>
            </a:r>
            <a:r>
              <a:rPr lang="ru-RU" b="1" i="0" dirty="0">
                <a:effectLst/>
                <a:latin typeface="Segoe Print" panose="02000600000000000000" pitchFamily="2" charset="0"/>
              </a:rPr>
              <a:t>порождающий паттерн проектирования, который позволяет копировать объекты, не вдаваясь в подробности их реализации</a:t>
            </a:r>
            <a:r>
              <a:rPr lang="ru-RU" b="0" i="0" dirty="0">
                <a:effectLst/>
                <a:latin typeface="Segoe Print" panose="02000600000000000000" pitchFamily="2" charset="0"/>
              </a:rPr>
              <a:t> </a:t>
            </a:r>
            <a:endParaRPr lang="ru-RU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949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29511-B017-4E5A-9471-1F7E191A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паттерна </a:t>
            </a:r>
            <a:r>
              <a:rPr lang="en-US" dirty="0"/>
              <a:t>“</a:t>
            </a:r>
            <a:r>
              <a:rPr lang="ru-RU" dirty="0"/>
              <a:t>Прототип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4EC9FF-0A88-4D54-B1A9-2903E09FA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YS Text"/>
              </a:rPr>
              <a:t>Производительность и эффективность</a:t>
            </a:r>
            <a:r>
              <a:rPr lang="ru-RU" b="0" i="0" dirty="0">
                <a:effectLst/>
                <a:latin typeface="YS Text"/>
              </a:rPr>
              <a:t>. Если создание нового объекта занимает много времени или ресурсов, то клонирование существующего может быть более эффективным </a:t>
            </a:r>
          </a:p>
          <a:p>
            <a:r>
              <a:rPr lang="ru-RU" b="1" i="0" dirty="0">
                <a:effectLst/>
                <a:latin typeface="YS Text"/>
              </a:rPr>
              <a:t>Изоляция от конкретных классов</a:t>
            </a:r>
            <a:r>
              <a:rPr lang="ru-RU" b="0" i="0" dirty="0">
                <a:effectLst/>
                <a:latin typeface="YS Text"/>
              </a:rPr>
              <a:t>. Код не зависит от конкретного объекта, поскольку работает через общий интерфейс</a:t>
            </a:r>
            <a:endParaRPr lang="ru-RU" dirty="0">
              <a:latin typeface="YS Tex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B7AA89-6345-4393-8732-62086CD55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5146">
            <a:off x="8256644" y="2901093"/>
            <a:ext cx="3868163" cy="38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360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03B84-7EC9-4026-994B-4ADA300E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07054">
            <a:off x="269032" y="178513"/>
            <a:ext cx="10515600" cy="1325563"/>
          </a:xfrm>
        </p:spPr>
        <p:txBody>
          <a:bodyPr/>
          <a:lstStyle/>
          <a:p>
            <a:r>
              <a:rPr lang="ru-RU" dirty="0"/>
              <a:t>Где не стоит использовать паттерн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067BDD-E060-415A-8344-3C3EC9309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408" y="235747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b="1" i="0" dirty="0">
                <a:effectLst/>
                <a:latin typeface="YS Text"/>
              </a:rPr>
              <a:t>Создание простых объектов</a:t>
            </a:r>
            <a:r>
              <a:rPr lang="ru-RU" b="0" i="0" dirty="0">
                <a:effectLst/>
                <a:latin typeface="YS Text"/>
              </a:rPr>
              <a:t>. Если объекты не требуют сложного процесса создания, использование «Прототипа» может быть излишним. </a:t>
            </a:r>
          </a:p>
          <a:p>
            <a:r>
              <a:rPr lang="ru-RU" b="1" i="0" dirty="0">
                <a:effectLst/>
                <a:latin typeface="YS Text"/>
              </a:rPr>
              <a:t>Работа с неизменяемыми объектами</a:t>
            </a:r>
            <a:r>
              <a:rPr lang="ru-RU" b="0" i="0" dirty="0">
                <a:effectLst/>
                <a:latin typeface="YS Text"/>
              </a:rPr>
              <a:t>. Если объекты не нуждаются в изменениях, преимущества клонирования могут быть незначительными</a:t>
            </a:r>
            <a:endParaRPr lang="ru-RU" dirty="0">
              <a:latin typeface="YS Text"/>
            </a:endParaRPr>
          </a:p>
          <a:p>
            <a:r>
              <a:rPr lang="ru-RU" b="1" i="0" dirty="0">
                <a:effectLst/>
                <a:latin typeface="YS Text"/>
              </a:rPr>
              <a:t>Необходимость полной копии объекта</a:t>
            </a:r>
            <a:r>
              <a:rPr lang="ru-RU" b="0" i="0" dirty="0">
                <a:effectLst/>
                <a:latin typeface="YS Text"/>
              </a:rPr>
              <a:t>. Если требуется глубокое копирование объекта, которое может быть сложно реализовать, лучше использовать другие подходы.</a:t>
            </a:r>
          </a:p>
          <a:p>
            <a:r>
              <a:rPr lang="ru-RU" b="1" i="0" dirty="0">
                <a:effectLst/>
                <a:latin typeface="YS Text"/>
              </a:rPr>
              <a:t>Система с чётким и понятным процессом создания объекта</a:t>
            </a:r>
            <a:r>
              <a:rPr lang="ru-RU" b="0" i="0" dirty="0">
                <a:effectLst/>
                <a:latin typeface="YS Text"/>
              </a:rPr>
              <a:t>. Если процесс легко понять и управлять, введение «Прототипа» может добавить ненужных сложностей. 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FA09BD-04A5-40D6-AD9B-C93001645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80" b="93035" l="6318" r="94680">
                        <a14:foregroundMark x1="77224" y1="14865" x2="78304" y2="13202"/>
                        <a14:foregroundMark x1="82959" y1="15073" x2="82959" y2="15073"/>
                        <a14:foregroundMark x1="81380" y1="9875" x2="81546" y2="10915"/>
                        <a14:foregroundMark x1="59518" y1="13514" x2="59518" y2="13514"/>
                        <a14:foregroundMark x1="59850" y1="12786" x2="59850" y2="12786"/>
                        <a14:foregroundMark x1="60599" y1="12370" x2="60599" y2="12370"/>
                        <a14:foregroundMark x1="60682" y1="12058" x2="60682" y2="12058"/>
                        <a14:foregroundMark x1="84372" y1="46258" x2="84372" y2="46258"/>
                        <a14:foregroundMark x1="86118" y1="46258" x2="86118" y2="46258"/>
                        <a14:foregroundMark x1="93350" y1="46466" x2="93350" y2="46466"/>
                        <a14:foregroundMark x1="94929" y1="50312" x2="94929" y2="50312"/>
                        <a14:foregroundMark x1="95012" y1="49584" x2="95012" y2="49584"/>
                        <a14:foregroundMark x1="58936" y1="88669" x2="58936" y2="88669"/>
                        <a14:foregroundMark x1="11305" y1="93347" x2="11305" y2="93347"/>
                        <a14:foregroundMark x1="44888" y1="39501" x2="44888" y2="39501"/>
                        <a14:foregroundMark x1="11554" y1="8108" x2="11554" y2="8108"/>
                        <a14:foregroundMark x1="6318" y1="10395" x2="6318" y2="10395"/>
                        <a14:foregroundMark x1="78055" y1="89397" x2="78055" y2="89397"/>
                        <a14:foregroundMark x1="57107" y1="16320" x2="57107" y2="16320"/>
                        <a14:foregroundMark x1="58770" y1="14969" x2="58770" y2="14969"/>
                        <a14:foregroundMark x1="60931" y1="93139" x2="60931" y2="93139"/>
                        <a14:foregroundMark x1="12303" y1="7380" x2="12303" y2="7380"/>
                        <a14:foregroundMark x1="78138" y1="7796" x2="78138" y2="7796"/>
                        <a14:backgroundMark x1="69825" y1="27131" x2="69825" y2="27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228" y="0"/>
            <a:ext cx="2974082" cy="237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6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4C9A4E-BFFD-4185-80A6-ADB044E41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891778" cy="43435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C9C9D4-0863-40BD-A596-47013F815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33" y="1354238"/>
            <a:ext cx="8655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8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17739-9D36-4175-95A1-ECA2CFC5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333" y="0"/>
            <a:ext cx="10515600" cy="1325563"/>
          </a:xfrm>
        </p:spPr>
        <p:txBody>
          <a:bodyPr/>
          <a:lstStyle/>
          <a:p>
            <a:r>
              <a:rPr lang="ru-RU" dirty="0"/>
              <a:t>Код паттерна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73B254-F587-42A1-A04C-2ECB3B19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5092824" cy="68580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E7AED2-1EA0-4B9F-BB3A-98744A420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84125" y1="72621" x2="84125" y2="72621"/>
                        <a14:backgroundMark x1="92375" y1="74290" x2="92375" y2="742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075">
            <a:off x="8108829" y="847725"/>
            <a:ext cx="4834057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41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FE14BFC-3178-4493-889E-E97A4B94E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0434" y="-1234599"/>
            <a:ext cx="13132867" cy="961024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4F010AA-2468-486C-859B-C3AC9441F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56" b="96889" l="10000" r="90000">
                        <a14:foregroundMark x1="49111" y1="7556" x2="49111" y2="7556"/>
                        <a14:foregroundMark x1="50778" y1="4556" x2="50778" y2="4556"/>
                        <a14:foregroundMark x1="55444" y1="93333" x2="55444" y2="93333"/>
                        <a14:foregroundMark x1="54111" y1="96889" x2="54111" y2="96889"/>
                        <a14:backgroundMark x1="34778" y1="54222" x2="34778" y2="54222"/>
                        <a14:backgroundMark x1="47000" y1="50556" x2="47000" y2="50556"/>
                        <a14:backgroundMark x1="49222" y1="51111" x2="49222" y2="51111"/>
                        <a14:backgroundMark x1="33222" y1="59222" x2="33222" y2="59222"/>
                        <a14:backgroundMark x1="33222" y1="58556" x2="33222" y2="58556"/>
                        <a14:backgroundMark x1="33667" y1="57111" x2="33667" y2="57111"/>
                        <a14:backgroundMark x1="34000" y1="56222" x2="34000" y2="56222"/>
                        <a14:backgroundMark x1="32889" y1="59667" x2="32889" y2="59667"/>
                        <a14:backgroundMark x1="35778" y1="53222" x2="35778" y2="53222"/>
                        <a14:backgroundMark x1="34111" y1="55778" x2="34111" y2="5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066" y="3340662"/>
            <a:ext cx="5034988" cy="5034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6344353-57D5-485D-9DCF-28E28694AE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84125" y1="72621" x2="84125" y2="72621"/>
                        <a14:backgroundMark x1="92375" y1="74290" x2="92375" y2="742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075">
            <a:off x="-1104618" y="-507837"/>
            <a:ext cx="4834057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7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168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Print</vt:lpstr>
      <vt:lpstr>YS Text</vt:lpstr>
      <vt:lpstr>Тема Office</vt:lpstr>
      <vt:lpstr>Паттерн “Прототип”</vt:lpstr>
      <vt:lpstr>Для чего “Прототип” нужен?</vt:lpstr>
      <vt:lpstr>Преимущества паттерна “Прототип”</vt:lpstr>
      <vt:lpstr>Где не стоит использовать паттерн</vt:lpstr>
      <vt:lpstr>Презентация PowerPoint</vt:lpstr>
      <vt:lpstr>Код паттерна на Python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“Прототип”</dc:title>
  <dc:creator>PYstR23</dc:creator>
  <cp:lastModifiedBy>PYstR23</cp:lastModifiedBy>
  <cp:revision>7</cp:revision>
  <dcterms:created xsi:type="dcterms:W3CDTF">2025-04-09T10:01:29Z</dcterms:created>
  <dcterms:modified xsi:type="dcterms:W3CDTF">2025-04-09T11:12:37Z</dcterms:modified>
</cp:coreProperties>
</file>