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9" r:id="rId5"/>
    <p:sldId id="278" r:id="rId6"/>
    <p:sldId id="258" r:id="rId7"/>
    <p:sldId id="259" r:id="rId8"/>
    <p:sldId id="276" r:id="rId9"/>
    <p:sldId id="261" r:id="rId10"/>
    <p:sldId id="267" r:id="rId11"/>
    <p:sldId id="277" r:id="rId12"/>
    <p:sldId id="274" r:id="rId13"/>
    <p:sldId id="275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9576" y="697509"/>
            <a:ext cx="10452847" cy="2387600"/>
          </a:xfrm>
        </p:spPr>
        <p:txBody>
          <a:bodyPr>
            <a:normAutofit/>
          </a:bodyPr>
          <a:lstStyle/>
          <a:p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Игра на </a:t>
            </a:r>
            <a:r>
              <a:rPr lang="en-US" sz="8000" b="1" dirty="0" err="1">
                <a:solidFill>
                  <a:srgbClr val="FF00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Chiller" panose="04020404031007020602" pitchFamily="82" charset="0"/>
                <a:cs typeface="Calibri Light"/>
              </a:rPr>
              <a:t>PyGame</a:t>
            </a:r>
            <a:br>
              <a:rPr lang="ru-RU" b="1" dirty="0">
                <a:cs typeface="Calibri Light"/>
              </a:rPr>
            </a:b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название: 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cs typeface="Calibri Light"/>
              </a:rPr>
              <a:t> </a:t>
            </a:r>
            <a:r>
              <a:rPr lang="en-US" sz="7200" b="1" dirty="0">
                <a:solidFill>
                  <a:srgbClr val="FF00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Chiller" panose="04020404031007020602" pitchFamily="82" charset="0"/>
                <a:cs typeface="Calibri Light"/>
              </a:rPr>
              <a:t>Master of Dungeon’s</a:t>
            </a:r>
            <a:endParaRPr lang="ru-RU" sz="7200" b="1" dirty="0">
              <a:solidFill>
                <a:srgbClr val="FF0000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62649" y="480682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Выполнил: 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Морозов Т. А.</a:t>
            </a:r>
            <a:endParaRPr lang="ru-RU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cs typeface="Calibri" panose="020F0502020204030204"/>
            </a:endParaRPr>
          </a:p>
          <a:p>
            <a:pPr algn="r"/>
            <a:r>
              <a:rPr lang="ru-RU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Преподаватель: </a:t>
            </a:r>
            <a:r>
              <a:rPr lang="ru-RU" b="1" dirty="0" err="1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Анатольев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 А. В.</a:t>
            </a:r>
          </a:p>
          <a:p>
            <a:pPr algn="r"/>
            <a:r>
              <a:rPr lang="ru-RU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Дата: </a:t>
            </a:r>
            <a:r>
              <a:rPr lang="en-US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17.01.2022</a:t>
            </a:r>
            <a:endParaRPr lang="ru-RU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DA0B-27A7-4922-B720-0384D9EF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0"/>
            <a:ext cx="11725835" cy="323045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Игра имеет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несколько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уровней,</a:t>
            </a:r>
            <a:b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</a:b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причём, если проходишь один из них, происходит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сохранение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прогресса</a:t>
            </a:r>
            <a:b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</a:b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(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записывается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в файл </a:t>
            </a:r>
            <a:r>
              <a:rPr lang="en-US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progress.txt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1BECA-9FF9-4E0F-947D-92201AEA1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94" y="3498475"/>
            <a:ext cx="2440881" cy="305110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90D829-21FD-4080-A088-222B72716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26" y="3498475"/>
            <a:ext cx="2440882" cy="3051102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900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DA0B-27A7-4922-B720-0384D9EF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5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В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конце</a:t>
            </a:r>
            <a:r>
              <a:rPr lang="ru-RU" b="1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игры нас ждёт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финальное</a:t>
            </a:r>
            <a:r>
              <a:rPr lang="ru-RU" b="1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окно с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количеством</a:t>
            </a:r>
            <a:r>
              <a:rPr lang="ru-RU" b="1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найденных </a:t>
            </a:r>
            <a:r>
              <a:rPr lang="ru-RU" b="1" dirty="0" err="1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пасхалок</a:t>
            </a:r>
            <a:endParaRPr lang="ru-RU" b="1" dirty="0">
              <a:solidFill>
                <a:srgbClr val="000000"/>
              </a:solidFill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cs typeface="Calibri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D562A2-F614-4E04-BA7F-4C8601AF7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23" y="1907800"/>
            <a:ext cx="7987553" cy="4492999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21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7005" y="-73836"/>
            <a:ext cx="11053821" cy="66521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ru-RU" sz="4000" b="1" dirty="0">
              <a:solidFill>
                <a:srgbClr val="FF0000"/>
              </a:solidFill>
              <a:latin typeface="Comic Sans MS" panose="030F0702030302020204" pitchFamily="66" charset="0"/>
              <a:cs typeface="Calibri" panose="020F0502020204030204"/>
            </a:endParaRPr>
          </a:p>
          <a:p>
            <a:pPr algn="l"/>
            <a:r>
              <a:rPr lang="ru-RU" sz="40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Особенность:</a:t>
            </a:r>
            <a:endParaRPr lang="ru-RU" sz="4000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ea typeface="+mn-lt"/>
              <a:cs typeface="+mn-lt"/>
            </a:endParaRPr>
          </a:p>
          <a:p>
            <a:pPr lvl="1" algn="l"/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Игра отобразиться корректно на любом мониторе</a:t>
            </a:r>
            <a:endParaRPr lang="ru-RU" sz="1400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</a:endParaRPr>
          </a:p>
          <a:p>
            <a:pPr lvl="1" algn="l"/>
            <a:r>
              <a:rPr lang="ru-RU" sz="14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 </a:t>
            </a:r>
            <a:endParaRPr lang="ru-RU" sz="3800" b="1" dirty="0">
              <a:solidFill>
                <a:srgbClr val="FF0000"/>
              </a:solidFill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ea typeface="+mn-lt"/>
              <a:cs typeface="+mn-lt"/>
            </a:endParaRPr>
          </a:p>
          <a:p>
            <a:pPr algn="l"/>
            <a:r>
              <a:rPr lang="ru-RU" sz="40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Выводы:</a:t>
            </a:r>
            <a:endParaRPr lang="en-US" sz="4000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ea typeface="+mn-lt"/>
              <a:cs typeface="+mn-lt"/>
            </a:endParaRPr>
          </a:p>
          <a:p>
            <a:pPr marL="971550" lvl="1" indent="-514350" algn="l">
              <a:buAutoNum type="arabicPeriod"/>
            </a:pPr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Всегда хотел создать свою игру, и у меня это получилось.</a:t>
            </a:r>
          </a:p>
          <a:p>
            <a:pPr marL="971550" lvl="1" indent="-514350" algn="l">
              <a:buAutoNum type="arabicPeriod"/>
            </a:pPr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Полученный опыт. Во время создания игры узнал много нового как о </a:t>
            </a:r>
            <a:r>
              <a:rPr lang="en-US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Python, </a:t>
            </a:r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так и о </a:t>
            </a:r>
            <a:r>
              <a:rPr lang="en-US" sz="3400" b="1" dirty="0" err="1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PyGame</a:t>
            </a:r>
            <a:r>
              <a:rPr lang="en-US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.</a:t>
            </a:r>
          </a:p>
          <a:p>
            <a:pPr marL="971550" lvl="1" indent="-514350" algn="l">
              <a:buAutoNum type="arabicPeriod"/>
            </a:pPr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/>
              </a:rPr>
              <a:t>Смог почувствовать себя в роли разработчика игры.</a:t>
            </a:r>
            <a:endParaRPr lang="ru-RU" sz="3800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3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9089" y="571509"/>
            <a:ext cx="11053821" cy="66521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47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Возможности для доработки и развития</a:t>
            </a:r>
            <a:r>
              <a:rPr lang="ru-RU" sz="47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:</a:t>
            </a:r>
            <a:endParaRPr lang="ru-RU" sz="4700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ea typeface="+mn-lt"/>
              <a:cs typeface="+mn-lt"/>
            </a:endParaRPr>
          </a:p>
          <a:p>
            <a:pPr algn="l"/>
            <a:endParaRPr lang="ru-RU" sz="4700" b="1" dirty="0">
              <a:solidFill>
                <a:srgbClr val="FF0000"/>
              </a:solidFill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cs typeface="Calibri"/>
            </a:endParaRPr>
          </a:p>
          <a:p>
            <a:pPr marL="971550" lvl="1" indent="-514350" algn="l">
              <a:buAutoNum type="arabicPeriod"/>
            </a:pPr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/>
              </a:rPr>
              <a:t>Сделать оптимизацию игрового процесса.</a:t>
            </a:r>
          </a:p>
          <a:p>
            <a:pPr marL="971550" lvl="1" indent="-514350" algn="l">
              <a:buAutoNum type="arabicPeriod"/>
            </a:pPr>
            <a:endParaRPr lang="ru-RU" sz="3400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cs typeface="Calibri"/>
            </a:endParaRPr>
          </a:p>
          <a:p>
            <a:pPr marL="971550" lvl="1" indent="-514350" algn="l">
              <a:buAutoNum type="arabicPeriod"/>
            </a:pPr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/>
              </a:rPr>
              <a:t>Добавить большое количество уровней.</a:t>
            </a:r>
          </a:p>
          <a:p>
            <a:pPr marL="971550" lvl="1" indent="-514350" algn="l">
              <a:buAutoNum type="arabicPeriod"/>
            </a:pPr>
            <a:endParaRPr lang="ru-RU" sz="3400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cs typeface="Calibri"/>
            </a:endParaRPr>
          </a:p>
          <a:p>
            <a:pPr marL="971550" lvl="1" indent="-514350" algn="l">
              <a:buAutoNum type="arabicPeriod"/>
            </a:pPr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/>
              </a:rPr>
              <a:t>Добавить больше </a:t>
            </a:r>
            <a:r>
              <a:rPr lang="ru-RU" sz="3400" b="1" dirty="0" err="1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/>
              </a:rPr>
              <a:t>анимаций</a:t>
            </a:r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/>
              </a:rPr>
              <a:t> и возможность</a:t>
            </a:r>
          </a:p>
          <a:p>
            <a:pPr lvl="1" algn="l"/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/>
              </a:rPr>
              <a:t>   выбора персонажа.</a:t>
            </a:r>
          </a:p>
        </p:txBody>
      </p:sp>
    </p:spTree>
    <p:extLst>
      <p:ext uri="{BB962C8B-B14F-4D97-AF65-F5344CB8AC3E}">
        <p14:creationId xmlns:p14="http://schemas.microsoft.com/office/powerpoint/2010/main" val="15008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403C4-960A-4DA4-A16A-2F9085E4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400" y="1061811"/>
            <a:ext cx="13269685" cy="4036105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Всем спасибо за </a:t>
            </a:r>
            <a:r>
              <a:rPr lang="ru-RU" sz="60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78753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7005" y="51556"/>
            <a:ext cx="11053821" cy="66521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47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Идея </a:t>
            </a:r>
            <a:r>
              <a:rPr lang="ru-RU" sz="4700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и</a:t>
            </a:r>
            <a:r>
              <a:rPr lang="ru-RU" sz="47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 Цель:</a:t>
            </a:r>
            <a:endParaRPr lang="en-US" sz="1100" b="1" dirty="0">
              <a:solidFill>
                <a:srgbClr val="FF0000"/>
              </a:solidFill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cs typeface="Calibri" panose="020F0502020204030204"/>
            </a:endParaRPr>
          </a:p>
          <a:p>
            <a:pPr algn="l"/>
            <a:r>
              <a:rPr lang="en-US" sz="11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Calibri" panose="020F0502020204030204"/>
              </a:rPr>
              <a:t> </a:t>
            </a:r>
            <a:endParaRPr lang="ru-RU" sz="4700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ea typeface="+mn-lt"/>
              <a:cs typeface="+mn-lt"/>
            </a:endParaRPr>
          </a:p>
          <a:p>
            <a:pPr lvl="1" algn="l"/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Создать свою первую </a:t>
            </a:r>
            <a:r>
              <a:rPr lang="ru-RU" sz="3400" b="1" dirty="0" err="1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работующую</a:t>
            </a:r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 и полноценную игру на </a:t>
            </a:r>
            <a:r>
              <a:rPr lang="en-US" sz="3400" b="1" dirty="0" err="1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PyGame</a:t>
            </a:r>
            <a:r>
              <a:rPr lang="ru-RU" sz="3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lt"/>
                <a:cs typeface="+mn-lt"/>
              </a:rPr>
              <a:t>.</a:t>
            </a:r>
            <a:endParaRPr lang="en-US" sz="3400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ea typeface="+mn-lt"/>
              <a:cs typeface="+mn-lt"/>
            </a:endParaRPr>
          </a:p>
          <a:p>
            <a:pPr lvl="1" algn="l"/>
            <a:endParaRPr lang="ru-RU" sz="3400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ea typeface="+mn-lt"/>
              <a:cs typeface="+mn-lt"/>
            </a:endParaRPr>
          </a:p>
          <a:p>
            <a:pPr algn="l"/>
            <a:r>
              <a:rPr lang="ru-RU" sz="47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Все библиотеки: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Sys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Random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" panose="020F0502020204030204"/>
              </a:rPr>
              <a:t>PyGame</a:t>
            </a:r>
            <a:endParaRPr lang="ru-RU" sz="4800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695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DA0B-27A7-4922-B720-0384D9EF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040"/>
            <a:ext cx="10515600" cy="1843279"/>
          </a:xfrm>
        </p:spPr>
        <p:txBody>
          <a:bodyPr>
            <a:normAutofit/>
          </a:bodyPr>
          <a:lstStyle/>
          <a:p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Игра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встречает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игрока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начальным экраном</a:t>
            </a:r>
            <a:endParaRPr lang="ru-RU" b="1" dirty="0">
              <a:solidFill>
                <a:srgbClr val="FF0000"/>
              </a:solidFill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5A66D5-335D-45F0-B63E-85E1A4967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10" y="2420471"/>
            <a:ext cx="7523380" cy="423190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167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DA0B-27A7-4922-B720-0384D9EF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580"/>
            <a:ext cx="10515600" cy="184327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Основная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задача игрока заключается в поиске выхода (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последней двери и ключа к ней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) на уровне</a:t>
            </a:r>
            <a:endParaRPr lang="ru-RU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E79F1F-15D9-498C-B489-F5D8D601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4" y="3180601"/>
            <a:ext cx="5716713" cy="212650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3E9C51-F070-47EE-A894-65254232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5" y="3180601"/>
            <a:ext cx="5749131" cy="212650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7780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DA0B-27A7-4922-B720-0384D9EF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478580"/>
            <a:ext cx="11815482" cy="1843279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Необязательной</a:t>
            </a:r>
            <a:r>
              <a:rPr lang="ru-RU" sz="36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задачей является поиск </a:t>
            </a:r>
            <a:r>
              <a:rPr lang="ru-RU" sz="3600" b="1" dirty="0" err="1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пасхалок</a:t>
            </a:r>
            <a:r>
              <a:rPr lang="ru-RU" sz="36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(спрятанных в комнатах </a:t>
            </a:r>
            <a:r>
              <a:rPr lang="ru-RU" sz="36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кристалликов</a:t>
            </a:r>
            <a:r>
              <a:rPr lang="ru-RU" sz="36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)</a:t>
            </a:r>
            <a:endParaRPr lang="ru-RU" sz="3600" b="1" dirty="0"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BCE37C-96A1-4987-87FE-BF52F51D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174" y="2657343"/>
            <a:ext cx="5621651" cy="372207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298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DA0B-27A7-4922-B720-0384D9EF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30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Подсказки даёт </a:t>
            </a:r>
            <a:r>
              <a:rPr lang="ru-RU" sz="5400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древний шаман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0CF368-7981-4DA4-9B45-74CDBD2F8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59" y="1550439"/>
            <a:ext cx="6717735" cy="4826098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9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DA0B-27A7-4922-B720-0384D9EF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9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Игра наполнена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анимированными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движущимися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картинками</a:t>
            </a:r>
            <a:endParaRPr lang="ru-RU" b="1" dirty="0">
              <a:solidFill>
                <a:srgbClr val="FF0000"/>
              </a:solidFill>
              <a:effectLst>
                <a:glow rad="139700">
                  <a:srgbClr val="FF0000">
                    <a:alpha val="40000"/>
                  </a:srgbClr>
                </a:glow>
              </a:effectLst>
              <a:latin typeface="Comic Sans MS" panose="030F0702030302020204" pitchFamily="66" charset="0"/>
              <a:cs typeface="Calibri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85B524-B426-4BE0-BDB4-E59533F8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4267"/>
            <a:ext cx="4762500" cy="47625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CAFB69-160F-4D54-893E-F9262D7E9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29" y="2487425"/>
            <a:ext cx="3681414" cy="2614338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756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DA0B-27A7-4922-B720-0384D9EF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7825"/>
            <a:ext cx="11860306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Персонаж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не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может пройти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сквозь стены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BA731-09CE-4D39-8BF0-E555CB489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85" y="1837766"/>
            <a:ext cx="5974030" cy="434713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76043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DA0B-27A7-4922-B720-0384D9EF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471967"/>
            <a:ext cx="1206047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Каждый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 предмет, с которым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можно взаимодействовать</a:t>
            </a:r>
            <a:r>
              <a:rPr lang="ru-RU" b="1" dirty="0"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, подсвечивается при наведении на него </a:t>
            </a:r>
            <a:r>
              <a:rPr lang="ru-RU" b="1" dirty="0">
                <a:solidFill>
                  <a:srgbClr val="FF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mic Sans MS" panose="030F0702030302020204" pitchFamily="66" charset="0"/>
                <a:cs typeface="Calibri Light"/>
              </a:rPr>
              <a:t>курсором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09B463-2F4F-4950-9BE5-6DA36E6F5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3" y="4292197"/>
            <a:ext cx="1822962" cy="2260473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796161-E71C-45D6-A494-6330D1C8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61" y="2298762"/>
            <a:ext cx="1822962" cy="2260473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D242CC-1B6B-4E16-AA17-54613884B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18" y="2618984"/>
            <a:ext cx="3401290" cy="1620028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26A4CA-FB09-45A8-9CCD-DE9A22C34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63" y="4837142"/>
            <a:ext cx="3401290" cy="1620028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749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226</Words>
  <Application>Microsoft Office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Chiller</vt:lpstr>
      <vt:lpstr>Comic Sans MS</vt:lpstr>
      <vt:lpstr>Тема Office</vt:lpstr>
      <vt:lpstr>Игра на PyGame название:  Master of Dungeon’s</vt:lpstr>
      <vt:lpstr>Презентация PowerPoint</vt:lpstr>
      <vt:lpstr>Игра встречает игрока начальным экраном</vt:lpstr>
      <vt:lpstr>Основная задача игрока заключается в поиске выхода (последней двери и ключа к ней) на уровне</vt:lpstr>
      <vt:lpstr>Необязательной задачей является поиск пасхалок (спрятанных в комнатах кристалликов)</vt:lpstr>
      <vt:lpstr>Подсказки даёт древний шаман</vt:lpstr>
      <vt:lpstr>Игра наполнена анимированными движущимися картинками</vt:lpstr>
      <vt:lpstr>Персонаж не может пройти сквозь стены</vt:lpstr>
      <vt:lpstr>Каждый предмет, с которым можно взаимодействовать, подсвечивается при наведении на него курсором</vt:lpstr>
      <vt:lpstr>Игра имеет несколько уровней, причём, если проходишь один из них, происходит сохранение прогресса (записывается в файл progress.txt)</vt:lpstr>
      <vt:lpstr>В конце игры нас ждёт финальное окно с количеством найденных пасхалок</vt:lpstr>
      <vt:lpstr>Презентация PowerPoint</vt:lpstr>
      <vt:lpstr>Презентация PowerPoint</vt:lpstr>
      <vt:lpstr>Всем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Тимофей Морозов</dc:creator>
  <cp:lastModifiedBy>Тимофей Морозов</cp:lastModifiedBy>
  <cp:revision>648</cp:revision>
  <dcterms:created xsi:type="dcterms:W3CDTF">2021-10-28T13:05:55Z</dcterms:created>
  <dcterms:modified xsi:type="dcterms:W3CDTF">2022-01-16T22:26:46Z</dcterms:modified>
</cp:coreProperties>
</file>