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9" r:id="rId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204" autoAdjust="0"/>
    <p:restoredTop sz="94660"/>
  </p:normalViewPr>
  <p:slideViewPr>
    <p:cSldViewPr>
      <p:cViewPr varScale="1">
        <p:scale>
          <a:sx n="107" d="100"/>
          <a:sy n="107" d="100"/>
        </p:scale>
        <p:origin x="173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24C6-441A-4D73-B013-2D8E4E4E321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05A40-3B2D-4BE8-8BB1-D8D091040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30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05A40-3B2D-4BE8-8BB1-D8D09104036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30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62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64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56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3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45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58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46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12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4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49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59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39F2E-E0A8-417C-8C41-F1492327CE6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12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un9-72.userapi.com/impg/8j8TVQEoDZZA4n0jKwEXTf3_I6kv6Zto7TIeIw/HwwME5624eg.jpg?size=2560x1440&amp;quality=96&amp;sign=582dae03bb0ce2ab5401379749b6371f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Master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of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Dungeon‘s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96135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2400" dirty="0">
                <a:latin typeface="Gabriola" panose="04040605051002020D02" pitchFamily="82" charset="0"/>
                <a:ea typeface="Batang" panose="02030600000101010101" pitchFamily="18" charset="-127"/>
              </a:rPr>
              <a:t>Морозов Тимофей</a:t>
            </a:r>
            <a:endParaRPr lang="en-US" sz="2400" dirty="0">
              <a:latin typeface="Gabriola" panose="04040605051002020D02" pitchFamily="82" charset="0"/>
              <a:ea typeface="Batang" panose="02030600000101010101" pitchFamily="18" charset="-127"/>
            </a:endParaRPr>
          </a:p>
          <a:p>
            <a:pPr>
              <a:spcBef>
                <a:spcPts val="0"/>
              </a:spcBef>
            </a:pPr>
            <a:endParaRPr lang="en-US" sz="2400" dirty="0">
              <a:latin typeface="Gabriola" panose="04040605051002020D02" pitchFamily="82" charset="0"/>
              <a:ea typeface="Batang" panose="02030600000101010101" pitchFamily="18" charset="-127"/>
            </a:endParaRPr>
          </a:p>
          <a:p>
            <a:pPr>
              <a:spcBef>
                <a:spcPts val="0"/>
              </a:spcBef>
            </a:pPr>
            <a:endParaRPr lang="en-US" sz="2400" dirty="0">
              <a:latin typeface="Gabriola" panose="04040605051002020D02" pitchFamily="82" charset="0"/>
              <a:ea typeface="Batang" panose="02030600000101010101" pitchFamily="18" charset="-127"/>
            </a:endParaRPr>
          </a:p>
          <a:p>
            <a:pPr>
              <a:spcBef>
                <a:spcPts val="0"/>
              </a:spcBef>
            </a:pPr>
            <a:endParaRPr lang="ru-RU" sz="2400" dirty="0">
              <a:latin typeface="Gabriola" panose="04040605051002020D02" pitchFamily="82" charset="0"/>
              <a:ea typeface="Batang" panose="02030600000101010101" pitchFamily="18" charset="-127"/>
            </a:endParaRPr>
          </a:p>
          <a:p>
            <a:pPr>
              <a:spcBef>
                <a:spcPts val="0"/>
              </a:spcBef>
            </a:pPr>
            <a:r>
              <a:rPr lang="ru-RU" sz="2400" dirty="0">
                <a:latin typeface="Gabriola" panose="04040605051002020D02" pitchFamily="82" charset="0"/>
                <a:ea typeface="Batang" panose="02030600000101010101" pitchFamily="18" charset="-127"/>
              </a:rPr>
              <a:t>Преподаватель: </a:t>
            </a:r>
            <a:r>
              <a:rPr lang="ru-RU" sz="2400" dirty="0" err="1">
                <a:latin typeface="Gabriola" panose="04040605051002020D02" pitchFamily="82" charset="0"/>
                <a:ea typeface="Batang" panose="02030600000101010101" pitchFamily="18" charset="-127"/>
              </a:rPr>
              <a:t>Анатольев</a:t>
            </a:r>
            <a:r>
              <a:rPr lang="ru-RU" sz="2400" dirty="0">
                <a:latin typeface="Gabriola" panose="04040605051002020D02" pitchFamily="82" charset="0"/>
                <a:ea typeface="Batang" panose="02030600000101010101" pitchFamily="18" charset="-127"/>
              </a:rPr>
              <a:t> А.В.</a:t>
            </a:r>
          </a:p>
        </p:txBody>
      </p:sp>
    </p:spTree>
    <p:extLst>
      <p:ext uri="{BB962C8B-B14F-4D97-AF65-F5344CB8AC3E}">
        <p14:creationId xmlns:p14="http://schemas.microsoft.com/office/powerpoint/2010/main" val="366799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sun9-87.userapi.com/impg/ckuGohaqUN0blG9DchStVLXJVTNSDHqO6Xzc6Q/AouZkIRCXDA.jpg?size=1920x1080&amp;quality=96&amp;sign=fd0da5c4dcb0170b072614d552e35d0d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Project Description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Master </a:t>
            </a:r>
            <a:r>
              <a:rPr lang="de-DE" sz="2800" dirty="0" err="1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of</a:t>
            </a:r>
            <a:r>
              <a:rPr lang="de-DE" sz="2800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de-DE" sz="2800" dirty="0" err="1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Dungeon‘s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 – однопользовательская игра, которая относится к категории «квесты». </a:t>
            </a:r>
          </a:p>
          <a:p>
            <a:pPr marL="0" indent="0">
              <a:buNone/>
            </a:pPr>
            <a:endParaRPr lang="ru-RU" sz="800" dirty="0">
              <a:solidFill>
                <a:schemeClr val="bg1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Планируется создать:</a:t>
            </a: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игрового персонажа</a:t>
            </a: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игровую карту или несколько комнат, в которых будет осуществлено перемещение персонажа</a:t>
            </a: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сюжет </a:t>
            </a:r>
            <a:r>
              <a:rPr lang="ru-RU" sz="2800" dirty="0" err="1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квеста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 с интересными заданиями</a:t>
            </a:r>
          </a:p>
        </p:txBody>
      </p:sp>
    </p:spTree>
    <p:extLst>
      <p:ext uri="{BB962C8B-B14F-4D97-AF65-F5344CB8AC3E}">
        <p14:creationId xmlns:p14="http://schemas.microsoft.com/office/powerpoint/2010/main" val="197679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sun9-87.userapi.com/impg/ckuGohaqUN0blG9DchStVLXJVTNSDHqO6Xzc6Q/AouZkIRCXDA.jpg?size=1920x1080&amp;quality=96&amp;sign=fd0da5c4dcb0170b072614d552e35d0d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Technologies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used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PyGame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>
              <a:buSzPct val="50000"/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bg1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>
              <a:buSzPct val="50000"/>
              <a:buFont typeface="Wingdings" panose="05000000000000000000" pitchFamily="2" charset="2"/>
              <a:buChar char="q"/>
            </a:pPr>
            <a:endParaRPr lang="ru-RU" sz="1200" dirty="0">
              <a:solidFill>
                <a:schemeClr val="bg1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marL="0" indent="0">
              <a:buSzPct val="50000"/>
              <a:buNone/>
            </a:pPr>
            <a:r>
              <a:rPr lang="ru-RU" sz="2800" dirty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Классы: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Player (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герой, передвижение и анимации героя</a:t>
            </a:r>
            <a:r>
              <a:rPr lang="de-DE" sz="2800" dirty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)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Door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(двери)</a:t>
            </a:r>
          </a:p>
        </p:txBody>
      </p:sp>
    </p:spTree>
    <p:extLst>
      <p:ext uri="{BB962C8B-B14F-4D97-AF65-F5344CB8AC3E}">
        <p14:creationId xmlns:p14="http://schemas.microsoft.com/office/powerpoint/2010/main" val="19767978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73</Words>
  <Application>Microsoft Office PowerPoint</Application>
  <PresentationFormat>Экран (16:9)</PresentationFormat>
  <Paragraphs>21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Algerian</vt:lpstr>
      <vt:lpstr>Arial</vt:lpstr>
      <vt:lpstr>Calibri</vt:lpstr>
      <vt:lpstr>Gabriola</vt:lpstr>
      <vt:lpstr>Wingdings</vt:lpstr>
      <vt:lpstr>Тема Office</vt:lpstr>
      <vt:lpstr>Master of Dungeon‘s</vt:lpstr>
      <vt:lpstr>Project Description</vt:lpstr>
      <vt:lpstr>Technologies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Тимофей Морозов</cp:lastModifiedBy>
  <cp:revision>32</cp:revision>
  <dcterms:created xsi:type="dcterms:W3CDTF">2021-12-08T18:31:16Z</dcterms:created>
  <dcterms:modified xsi:type="dcterms:W3CDTF">2022-01-09T18:40:26Z</dcterms:modified>
</cp:coreProperties>
</file>