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gress Indicator" initials="p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DBDBA-C6F4-4BD2-B7FA-A6A5B0596327}" v="977" dt="2021-10-24T12:53:53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 Reinert" userId="ea10664f96a1c007" providerId="LiveId" clId="{461DBDBA-C6F4-4BD2-B7FA-A6A5B0596327}"/>
    <pc:docChg chg="custSel addSld delSld modSld replTag">
      <pc:chgData name="Anni Reinert" userId="ea10664f96a1c007" providerId="LiveId" clId="{461DBDBA-C6F4-4BD2-B7FA-A6A5B0596327}" dt="2021-10-24T12:53:53.101" v="3274"/>
      <pc:docMkLst>
        <pc:docMk/>
      </pc:docMkLst>
      <pc:sldChg chg="addSp delSp modSp new mod">
        <pc:chgData name="Anni Reinert" userId="ea10664f96a1c007" providerId="LiveId" clId="{461DBDBA-C6F4-4BD2-B7FA-A6A5B0596327}" dt="2021-10-24T12:53:53.021" v="2976"/>
        <pc:sldMkLst>
          <pc:docMk/>
          <pc:sldMk cId="2238063398" sldId="257"/>
        </pc:sldMkLst>
        <pc:spChg chg="add mod modVis replST">
          <ac:chgData name="Anni Reinert" userId="ea10664f96a1c007" providerId="LiveId" clId="{461DBDBA-C6F4-4BD2-B7FA-A6A5B0596327}" dt="2021-10-24T12:37:28.610" v="33"/>
          <ac:spMkLst>
            <pc:docMk/>
            <pc:sldMk cId="2238063398" sldId="257"/>
            <ac:spMk id="6" creationId="{43484F21-6D0C-44C3-A41D-FB13724AF033}"/>
          </ac:spMkLst>
        </pc:spChg>
        <pc:spChg chg="add mod modVis replST">
          <ac:chgData name="Anni Reinert" userId="ea10664f96a1c007" providerId="LiveId" clId="{461DBDBA-C6F4-4BD2-B7FA-A6A5B0596327}" dt="2021-10-24T12:53:53.021" v="2975"/>
          <ac:spMkLst>
            <pc:docMk/>
            <pc:sldMk cId="2238063398" sldId="257"/>
            <ac:spMk id="6" creationId="{FCDAFEFD-8488-4EB1-9365-AEB7D80C1EF1}"/>
          </ac:spMkLst>
        </pc:spChg>
        <pc:spChg chg="add mod replST">
          <ac:chgData name="Anni Reinert" userId="ea10664f96a1c007" providerId="LiveId" clId="{461DBDBA-C6F4-4BD2-B7FA-A6A5B0596327}" dt="2021-10-24T12:37:28.610" v="33"/>
          <ac:spMkLst>
            <pc:docMk/>
            <pc:sldMk cId="2238063398" sldId="257"/>
            <ac:spMk id="7" creationId="{9C56C07F-9FE8-4712-93CA-E39A52E8F1B9}"/>
          </ac:spMkLst>
        </pc:spChg>
        <pc:spChg chg="add mod replST">
          <ac:chgData name="Anni Reinert" userId="ea10664f96a1c007" providerId="LiveId" clId="{461DBDBA-C6F4-4BD2-B7FA-A6A5B0596327}" dt="2021-10-24T12:53:53.021" v="2975"/>
          <ac:spMkLst>
            <pc:docMk/>
            <pc:sldMk cId="2238063398" sldId="257"/>
            <ac:spMk id="7" creationId="{C48E434C-2B9E-4793-ABE4-69FA0F392721}"/>
          </ac:spMkLst>
        </pc:spChg>
        <pc:spChg chg="add mod replST">
          <ac:chgData name="Anni Reinert" userId="ea10664f96a1c007" providerId="LiveId" clId="{461DBDBA-C6F4-4BD2-B7FA-A6A5B0596327}" dt="2021-10-24T12:53:53.021" v="2975"/>
          <ac:spMkLst>
            <pc:docMk/>
            <pc:sldMk cId="2238063398" sldId="257"/>
            <ac:spMk id="8" creationId="{5E633382-ADFA-4374-81F8-0BCDCBBDC61F}"/>
          </ac:spMkLst>
        </pc:spChg>
        <pc:spChg chg="add mod replST">
          <ac:chgData name="Anni Reinert" userId="ea10664f96a1c007" providerId="LiveId" clId="{461DBDBA-C6F4-4BD2-B7FA-A6A5B0596327}" dt="2021-10-24T12:53:53.021" v="2975"/>
          <ac:spMkLst>
            <pc:docMk/>
            <pc:sldMk cId="2238063398" sldId="257"/>
            <ac:spMk id="9" creationId="{0ECAE016-53A2-44B5-B99D-AC68A6FC128E}"/>
          </ac:spMkLst>
        </pc:spChg>
        <pc:spChg chg="add mod modVis replST">
          <ac:chgData name="Anni Reinert" userId="ea10664f96a1c007" providerId="LiveId" clId="{461DBDBA-C6F4-4BD2-B7FA-A6A5B0596327}" dt="2021-10-24T12:37:35.293" v="103"/>
          <ac:spMkLst>
            <pc:docMk/>
            <pc:sldMk cId="2238063398" sldId="257"/>
            <ac:spMk id="9" creationId="{4B0D0A10-944C-4F27-8921-3DA0D8C0CC13}"/>
          </ac:spMkLst>
        </pc:spChg>
        <pc:spChg chg="add mod replST">
          <ac:chgData name="Anni Reinert" userId="ea10664f96a1c007" providerId="LiveId" clId="{461DBDBA-C6F4-4BD2-B7FA-A6A5B0596327}" dt="2021-10-24T12:37:35.293" v="103"/>
          <ac:spMkLst>
            <pc:docMk/>
            <pc:sldMk cId="2238063398" sldId="257"/>
            <ac:spMk id="10" creationId="{162F547F-8C80-4FC6-911B-2295FC2F2561}"/>
          </ac:spMkLst>
        </pc:spChg>
        <pc:spChg chg="add mod replST">
          <ac:chgData name="Anni Reinert" userId="ea10664f96a1c007" providerId="LiveId" clId="{461DBDBA-C6F4-4BD2-B7FA-A6A5B0596327}" dt="2021-10-24T12:53:53.021" v="2975"/>
          <ac:spMkLst>
            <pc:docMk/>
            <pc:sldMk cId="2238063398" sldId="257"/>
            <ac:spMk id="10" creationId="{AC5736E0-B389-4A34-837E-A84A67B947F3}"/>
          </ac:spMkLst>
        </pc:spChg>
        <pc:spChg chg="add mod replST">
          <ac:chgData name="Anni Reinert" userId="ea10664f96a1c007" providerId="LiveId" clId="{461DBDBA-C6F4-4BD2-B7FA-A6A5B0596327}" dt="2021-10-24T12:53:53.021" v="2975"/>
          <ac:spMkLst>
            <pc:docMk/>
            <pc:sldMk cId="2238063398" sldId="257"/>
            <ac:spMk id="11" creationId="{09E686E5-0EA9-4AB1-90C4-F2345F7648FD}"/>
          </ac:spMkLst>
        </pc:spChg>
        <pc:spChg chg="add mod replST">
          <ac:chgData name="Anni Reinert" userId="ea10664f96a1c007" providerId="LiveId" clId="{461DBDBA-C6F4-4BD2-B7FA-A6A5B0596327}" dt="2021-10-24T12:37:35.293" v="103"/>
          <ac:spMkLst>
            <pc:docMk/>
            <pc:sldMk cId="2238063398" sldId="257"/>
            <ac:spMk id="11" creationId="{7A1C2610-4DAC-496E-9CCE-6F969C47CCC5}"/>
          </ac:spMkLst>
        </pc:spChg>
        <pc:spChg chg="add mod replST">
          <ac:chgData name="Anni Reinert" userId="ea10664f96a1c007" providerId="LiveId" clId="{461DBDBA-C6F4-4BD2-B7FA-A6A5B0596327}" dt="2021-10-24T12:37:35.293" v="103"/>
          <ac:spMkLst>
            <pc:docMk/>
            <pc:sldMk cId="2238063398" sldId="257"/>
            <ac:spMk id="12" creationId="{AB458AA2-9800-4526-B297-5D1FA255533A}"/>
          </ac:spMkLst>
        </pc:spChg>
        <pc:spChg chg="add mod replST">
          <ac:chgData name="Anni Reinert" userId="ea10664f96a1c007" providerId="LiveId" clId="{461DBDBA-C6F4-4BD2-B7FA-A6A5B0596327}" dt="2021-10-24T12:37:35.293" v="103"/>
          <ac:spMkLst>
            <pc:docMk/>
            <pc:sldMk cId="2238063398" sldId="257"/>
            <ac:spMk id="13" creationId="{88F59802-2DB4-464A-B929-C2572F862CA8}"/>
          </ac:spMkLst>
        </pc:spChg>
        <pc:spChg chg="add mod modVis replST">
          <ac:chgData name="Anni Reinert" userId="ea10664f96a1c007" providerId="LiveId" clId="{461DBDBA-C6F4-4BD2-B7FA-A6A5B0596327}" dt="2021-10-24T12:39:22.171" v="363"/>
          <ac:spMkLst>
            <pc:docMk/>
            <pc:sldMk cId="2238063398" sldId="257"/>
            <ac:spMk id="15" creationId="{5B7FE0A0-3A12-413E-874B-1CAC6EC3F9C4}"/>
          </ac:spMkLst>
        </pc:spChg>
        <pc:spChg chg="add mod replST">
          <ac:chgData name="Anni Reinert" userId="ea10664f96a1c007" providerId="LiveId" clId="{461DBDBA-C6F4-4BD2-B7FA-A6A5B0596327}" dt="2021-10-24T12:39:22.171" v="363"/>
          <ac:spMkLst>
            <pc:docMk/>
            <pc:sldMk cId="2238063398" sldId="257"/>
            <ac:spMk id="16" creationId="{489304BE-9006-4C32-B4F9-311B52D11D69}"/>
          </ac:spMkLst>
        </pc:spChg>
        <pc:spChg chg="add mod replST">
          <ac:chgData name="Anni Reinert" userId="ea10664f96a1c007" providerId="LiveId" clId="{461DBDBA-C6F4-4BD2-B7FA-A6A5B0596327}" dt="2021-10-24T12:39:22.171" v="363"/>
          <ac:spMkLst>
            <pc:docMk/>
            <pc:sldMk cId="2238063398" sldId="257"/>
            <ac:spMk id="17" creationId="{D5D3EC2E-06C5-4492-B521-F9187F5123E2}"/>
          </ac:spMkLst>
        </pc:spChg>
        <pc:spChg chg="add mod replST">
          <ac:chgData name="Anni Reinert" userId="ea10664f96a1c007" providerId="LiveId" clId="{461DBDBA-C6F4-4BD2-B7FA-A6A5B0596327}" dt="2021-10-24T12:39:22.171" v="363"/>
          <ac:spMkLst>
            <pc:docMk/>
            <pc:sldMk cId="2238063398" sldId="257"/>
            <ac:spMk id="18" creationId="{DB079C81-DF3C-4E5F-9D8F-A74354DAC0E7}"/>
          </ac:spMkLst>
        </pc:spChg>
        <pc:spChg chg="add mod replST">
          <ac:chgData name="Anni Reinert" userId="ea10664f96a1c007" providerId="LiveId" clId="{461DBDBA-C6F4-4BD2-B7FA-A6A5B0596327}" dt="2021-10-24T12:39:22.171" v="363"/>
          <ac:spMkLst>
            <pc:docMk/>
            <pc:sldMk cId="2238063398" sldId="257"/>
            <ac:spMk id="19" creationId="{6BEA2AB0-7DD7-48B6-9D8F-AEA21A1A4CC7}"/>
          </ac:spMkLst>
        </pc:spChg>
        <pc:spChg chg="add mod modVis replST">
          <ac:chgData name="Anni Reinert" userId="ea10664f96a1c007" providerId="LiveId" clId="{461DBDBA-C6F4-4BD2-B7FA-A6A5B0596327}" dt="2021-10-24T12:39:27.066" v="623"/>
          <ac:spMkLst>
            <pc:docMk/>
            <pc:sldMk cId="2238063398" sldId="257"/>
            <ac:spMk id="21" creationId="{EA53BE1C-CFA3-48AE-9393-9A4843CBE4F2}"/>
          </ac:spMkLst>
        </pc:spChg>
        <pc:spChg chg="add mod replST">
          <ac:chgData name="Anni Reinert" userId="ea10664f96a1c007" providerId="LiveId" clId="{461DBDBA-C6F4-4BD2-B7FA-A6A5B0596327}" dt="2021-10-24T12:39:27.066" v="623"/>
          <ac:spMkLst>
            <pc:docMk/>
            <pc:sldMk cId="2238063398" sldId="257"/>
            <ac:spMk id="22" creationId="{769D2093-06B0-4905-B623-814CC4DDA68C}"/>
          </ac:spMkLst>
        </pc:spChg>
        <pc:spChg chg="add mod replST">
          <ac:chgData name="Anni Reinert" userId="ea10664f96a1c007" providerId="LiveId" clId="{461DBDBA-C6F4-4BD2-B7FA-A6A5B0596327}" dt="2021-10-24T12:39:27.066" v="623"/>
          <ac:spMkLst>
            <pc:docMk/>
            <pc:sldMk cId="2238063398" sldId="257"/>
            <ac:spMk id="23" creationId="{FEDA50A9-F079-4E81-8ED9-374213405681}"/>
          </ac:spMkLst>
        </pc:spChg>
        <pc:spChg chg="add mod replST">
          <ac:chgData name="Anni Reinert" userId="ea10664f96a1c007" providerId="LiveId" clId="{461DBDBA-C6F4-4BD2-B7FA-A6A5B0596327}" dt="2021-10-24T12:39:27.066" v="623"/>
          <ac:spMkLst>
            <pc:docMk/>
            <pc:sldMk cId="2238063398" sldId="257"/>
            <ac:spMk id="24" creationId="{C628E647-DB47-4DD7-9A11-6E9D21C4C04A}"/>
          </ac:spMkLst>
        </pc:spChg>
        <pc:spChg chg="add mod replST">
          <ac:chgData name="Anni Reinert" userId="ea10664f96a1c007" providerId="LiveId" clId="{461DBDBA-C6F4-4BD2-B7FA-A6A5B0596327}" dt="2021-10-24T12:39:27.066" v="623"/>
          <ac:spMkLst>
            <pc:docMk/>
            <pc:sldMk cId="2238063398" sldId="257"/>
            <ac:spMk id="25" creationId="{DB87C0F9-E24A-4C81-BE2F-5B1827396465}"/>
          </ac:spMkLst>
        </pc:spChg>
        <pc:spChg chg="add mod modVis replST">
          <ac:chgData name="Anni Reinert" userId="ea10664f96a1c007" providerId="LiveId" clId="{461DBDBA-C6F4-4BD2-B7FA-A6A5B0596327}" dt="2021-10-24T12:39:43.716" v="883"/>
          <ac:spMkLst>
            <pc:docMk/>
            <pc:sldMk cId="2238063398" sldId="257"/>
            <ac:spMk id="27" creationId="{FFCF8B2F-97A3-4BEA-B40E-CF6DB8F9EA6D}"/>
          </ac:spMkLst>
        </pc:spChg>
        <pc:spChg chg="add mod replST">
          <ac:chgData name="Anni Reinert" userId="ea10664f96a1c007" providerId="LiveId" clId="{461DBDBA-C6F4-4BD2-B7FA-A6A5B0596327}" dt="2021-10-24T12:39:43.716" v="883"/>
          <ac:spMkLst>
            <pc:docMk/>
            <pc:sldMk cId="2238063398" sldId="257"/>
            <ac:spMk id="28" creationId="{4D8C7C01-B9C4-424A-899E-79B3005E6373}"/>
          </ac:spMkLst>
        </pc:spChg>
        <pc:spChg chg="add mod replST">
          <ac:chgData name="Anni Reinert" userId="ea10664f96a1c007" providerId="LiveId" clId="{461DBDBA-C6F4-4BD2-B7FA-A6A5B0596327}" dt="2021-10-24T12:39:43.716" v="883"/>
          <ac:spMkLst>
            <pc:docMk/>
            <pc:sldMk cId="2238063398" sldId="257"/>
            <ac:spMk id="29" creationId="{D05B2ECB-CDC0-4C4A-BC93-E9CE1E9E5636}"/>
          </ac:spMkLst>
        </pc:spChg>
        <pc:spChg chg="add mod replST">
          <ac:chgData name="Anni Reinert" userId="ea10664f96a1c007" providerId="LiveId" clId="{461DBDBA-C6F4-4BD2-B7FA-A6A5B0596327}" dt="2021-10-24T12:39:43.716" v="883"/>
          <ac:spMkLst>
            <pc:docMk/>
            <pc:sldMk cId="2238063398" sldId="257"/>
            <ac:spMk id="30" creationId="{91A1ABC3-0D26-4623-A6D8-9F1DDE8BEE42}"/>
          </ac:spMkLst>
        </pc:spChg>
        <pc:spChg chg="add mod replST">
          <ac:chgData name="Anni Reinert" userId="ea10664f96a1c007" providerId="LiveId" clId="{461DBDBA-C6F4-4BD2-B7FA-A6A5B0596327}" dt="2021-10-24T12:39:43.716" v="883"/>
          <ac:spMkLst>
            <pc:docMk/>
            <pc:sldMk cId="2238063398" sldId="257"/>
            <ac:spMk id="31" creationId="{19C16E58-C52A-4D0D-97C0-AF00836D11C5}"/>
          </ac:spMkLst>
        </pc:spChg>
        <pc:spChg chg="add mod modVis replST">
          <ac:chgData name="Anni Reinert" userId="ea10664f96a1c007" providerId="LiveId" clId="{461DBDBA-C6F4-4BD2-B7FA-A6A5B0596327}" dt="2021-10-24T12:40:01.511" v="1143"/>
          <ac:spMkLst>
            <pc:docMk/>
            <pc:sldMk cId="2238063398" sldId="257"/>
            <ac:spMk id="33" creationId="{3BC29564-D18D-4AB3-9372-1323BB904E01}"/>
          </ac:spMkLst>
        </pc:spChg>
        <pc:spChg chg="add mod replST">
          <ac:chgData name="Anni Reinert" userId="ea10664f96a1c007" providerId="LiveId" clId="{461DBDBA-C6F4-4BD2-B7FA-A6A5B0596327}" dt="2021-10-24T12:40:01.511" v="1143"/>
          <ac:spMkLst>
            <pc:docMk/>
            <pc:sldMk cId="2238063398" sldId="257"/>
            <ac:spMk id="34" creationId="{C8EB812E-5C1F-46DD-A29E-AD6E46B22C36}"/>
          </ac:spMkLst>
        </pc:spChg>
        <pc:spChg chg="add mod replST">
          <ac:chgData name="Anni Reinert" userId="ea10664f96a1c007" providerId="LiveId" clId="{461DBDBA-C6F4-4BD2-B7FA-A6A5B0596327}" dt="2021-10-24T12:40:01.511" v="1143"/>
          <ac:spMkLst>
            <pc:docMk/>
            <pc:sldMk cId="2238063398" sldId="257"/>
            <ac:spMk id="35" creationId="{AA3C2112-77EB-46D5-8AB3-B709EC984165}"/>
          </ac:spMkLst>
        </pc:spChg>
        <pc:spChg chg="add mod replST">
          <ac:chgData name="Anni Reinert" userId="ea10664f96a1c007" providerId="LiveId" clId="{461DBDBA-C6F4-4BD2-B7FA-A6A5B0596327}" dt="2021-10-24T12:40:01.511" v="1143"/>
          <ac:spMkLst>
            <pc:docMk/>
            <pc:sldMk cId="2238063398" sldId="257"/>
            <ac:spMk id="36" creationId="{4F8306F6-9FE2-4AD6-85E8-A5CD20DBC423}"/>
          </ac:spMkLst>
        </pc:spChg>
        <pc:spChg chg="add mod replST">
          <ac:chgData name="Anni Reinert" userId="ea10664f96a1c007" providerId="LiveId" clId="{461DBDBA-C6F4-4BD2-B7FA-A6A5B0596327}" dt="2021-10-24T12:40:01.511" v="1143"/>
          <ac:spMkLst>
            <pc:docMk/>
            <pc:sldMk cId="2238063398" sldId="257"/>
            <ac:spMk id="37" creationId="{CBE5DA62-8E3E-477D-96D6-9F710072716B}"/>
          </ac:spMkLst>
        </pc:spChg>
        <pc:spChg chg="add mod modVis replST">
          <ac:chgData name="Anni Reinert" userId="ea10664f96a1c007" providerId="LiveId" clId="{461DBDBA-C6F4-4BD2-B7FA-A6A5B0596327}" dt="2021-10-24T12:40:08.602" v="1403"/>
          <ac:spMkLst>
            <pc:docMk/>
            <pc:sldMk cId="2238063398" sldId="257"/>
            <ac:spMk id="39" creationId="{DF9CA3D8-F389-44EA-A2C3-F39FBBD26BEC}"/>
          </ac:spMkLst>
        </pc:spChg>
        <pc:spChg chg="add mod replST">
          <ac:chgData name="Anni Reinert" userId="ea10664f96a1c007" providerId="LiveId" clId="{461DBDBA-C6F4-4BD2-B7FA-A6A5B0596327}" dt="2021-10-24T12:40:08.602" v="1403"/>
          <ac:spMkLst>
            <pc:docMk/>
            <pc:sldMk cId="2238063398" sldId="257"/>
            <ac:spMk id="40" creationId="{38424034-66CE-4866-BD7D-8B4DD48B2F5E}"/>
          </ac:spMkLst>
        </pc:spChg>
        <pc:spChg chg="add mod replST">
          <ac:chgData name="Anni Reinert" userId="ea10664f96a1c007" providerId="LiveId" clId="{461DBDBA-C6F4-4BD2-B7FA-A6A5B0596327}" dt="2021-10-24T12:40:08.602" v="1403"/>
          <ac:spMkLst>
            <pc:docMk/>
            <pc:sldMk cId="2238063398" sldId="257"/>
            <ac:spMk id="41" creationId="{38901C8B-91B1-4D3F-8F70-82F3850387CC}"/>
          </ac:spMkLst>
        </pc:spChg>
        <pc:spChg chg="add mod replST">
          <ac:chgData name="Anni Reinert" userId="ea10664f96a1c007" providerId="LiveId" clId="{461DBDBA-C6F4-4BD2-B7FA-A6A5B0596327}" dt="2021-10-24T12:40:08.602" v="1403"/>
          <ac:spMkLst>
            <pc:docMk/>
            <pc:sldMk cId="2238063398" sldId="257"/>
            <ac:spMk id="42" creationId="{CB58F2DB-736A-4B97-963A-EBBBC903FFC7}"/>
          </ac:spMkLst>
        </pc:spChg>
        <pc:spChg chg="add mod replST">
          <ac:chgData name="Anni Reinert" userId="ea10664f96a1c007" providerId="LiveId" clId="{461DBDBA-C6F4-4BD2-B7FA-A6A5B0596327}" dt="2021-10-24T12:40:08.602" v="1403"/>
          <ac:spMkLst>
            <pc:docMk/>
            <pc:sldMk cId="2238063398" sldId="257"/>
            <ac:spMk id="43" creationId="{F90F590A-80F5-4612-A1BF-2AB3397FA397}"/>
          </ac:spMkLst>
        </pc:spChg>
        <pc:spChg chg="add mod modVis replST">
          <ac:chgData name="Anni Reinert" userId="ea10664f96a1c007" providerId="LiveId" clId="{461DBDBA-C6F4-4BD2-B7FA-A6A5B0596327}" dt="2021-10-24T12:40:18.141" v="1663"/>
          <ac:spMkLst>
            <pc:docMk/>
            <pc:sldMk cId="2238063398" sldId="257"/>
            <ac:spMk id="45" creationId="{E6782247-0E4B-468D-8BB7-B92A3B737187}"/>
          </ac:spMkLst>
        </pc:spChg>
        <pc:spChg chg="add mod replST">
          <ac:chgData name="Anni Reinert" userId="ea10664f96a1c007" providerId="LiveId" clId="{461DBDBA-C6F4-4BD2-B7FA-A6A5B0596327}" dt="2021-10-24T12:40:18.141" v="1663"/>
          <ac:spMkLst>
            <pc:docMk/>
            <pc:sldMk cId="2238063398" sldId="257"/>
            <ac:spMk id="46" creationId="{01657FEA-D549-4F06-8DB3-413370BD3BDB}"/>
          </ac:spMkLst>
        </pc:spChg>
        <pc:spChg chg="add mod replST">
          <ac:chgData name="Anni Reinert" userId="ea10664f96a1c007" providerId="LiveId" clId="{461DBDBA-C6F4-4BD2-B7FA-A6A5B0596327}" dt="2021-10-24T12:40:18.141" v="1663"/>
          <ac:spMkLst>
            <pc:docMk/>
            <pc:sldMk cId="2238063398" sldId="257"/>
            <ac:spMk id="47" creationId="{EF44654C-DC9D-4DBB-BBFD-E3F4ADB9DD79}"/>
          </ac:spMkLst>
        </pc:spChg>
        <pc:spChg chg="add mod replST">
          <ac:chgData name="Anni Reinert" userId="ea10664f96a1c007" providerId="LiveId" clId="{461DBDBA-C6F4-4BD2-B7FA-A6A5B0596327}" dt="2021-10-24T12:40:18.141" v="1663"/>
          <ac:spMkLst>
            <pc:docMk/>
            <pc:sldMk cId="2238063398" sldId="257"/>
            <ac:spMk id="48" creationId="{9A45A003-C51B-495F-9E50-CDB9B8C0C550}"/>
          </ac:spMkLst>
        </pc:spChg>
        <pc:spChg chg="add mod replST">
          <ac:chgData name="Anni Reinert" userId="ea10664f96a1c007" providerId="LiveId" clId="{461DBDBA-C6F4-4BD2-B7FA-A6A5B0596327}" dt="2021-10-24T12:40:18.141" v="1663"/>
          <ac:spMkLst>
            <pc:docMk/>
            <pc:sldMk cId="2238063398" sldId="257"/>
            <ac:spMk id="49" creationId="{A4A30B8E-C7CF-445F-AFFF-AE070AFFB5FA}"/>
          </ac:spMkLst>
        </pc:spChg>
        <pc:spChg chg="add mod modVis replST">
          <ac:chgData name="Anni Reinert" userId="ea10664f96a1c007" providerId="LiveId" clId="{461DBDBA-C6F4-4BD2-B7FA-A6A5B0596327}" dt="2021-10-24T12:40:22.593" v="1923"/>
          <ac:spMkLst>
            <pc:docMk/>
            <pc:sldMk cId="2238063398" sldId="257"/>
            <ac:spMk id="51" creationId="{802CA95D-604A-4D06-9EDE-272B5FD2355C}"/>
          </ac:spMkLst>
        </pc:spChg>
        <pc:spChg chg="add mod replST">
          <ac:chgData name="Anni Reinert" userId="ea10664f96a1c007" providerId="LiveId" clId="{461DBDBA-C6F4-4BD2-B7FA-A6A5B0596327}" dt="2021-10-24T12:40:22.593" v="1923"/>
          <ac:spMkLst>
            <pc:docMk/>
            <pc:sldMk cId="2238063398" sldId="257"/>
            <ac:spMk id="52" creationId="{1C5E1EA9-45D6-4012-BC69-C762B5926621}"/>
          </ac:spMkLst>
        </pc:spChg>
        <pc:spChg chg="add mod replST">
          <ac:chgData name="Anni Reinert" userId="ea10664f96a1c007" providerId="LiveId" clId="{461DBDBA-C6F4-4BD2-B7FA-A6A5B0596327}" dt="2021-10-24T12:40:22.593" v="1923"/>
          <ac:spMkLst>
            <pc:docMk/>
            <pc:sldMk cId="2238063398" sldId="257"/>
            <ac:spMk id="53" creationId="{87EB617C-4239-4B42-9469-CFAA0B827BA5}"/>
          </ac:spMkLst>
        </pc:spChg>
        <pc:spChg chg="add mod replST">
          <ac:chgData name="Anni Reinert" userId="ea10664f96a1c007" providerId="LiveId" clId="{461DBDBA-C6F4-4BD2-B7FA-A6A5B0596327}" dt="2021-10-24T12:40:22.593" v="1923"/>
          <ac:spMkLst>
            <pc:docMk/>
            <pc:sldMk cId="2238063398" sldId="257"/>
            <ac:spMk id="54" creationId="{6EFF0758-05DB-4812-BC1F-312EA0ADCD00}"/>
          </ac:spMkLst>
        </pc:spChg>
        <pc:spChg chg="add mod replST">
          <ac:chgData name="Anni Reinert" userId="ea10664f96a1c007" providerId="LiveId" clId="{461DBDBA-C6F4-4BD2-B7FA-A6A5B0596327}" dt="2021-10-24T12:40:22.593" v="1923"/>
          <ac:spMkLst>
            <pc:docMk/>
            <pc:sldMk cId="2238063398" sldId="257"/>
            <ac:spMk id="55" creationId="{B4E3EFB7-AF72-4C78-8FA5-76822BCD8360}"/>
          </ac:spMkLst>
        </pc:spChg>
        <pc:spChg chg="add mod modVis replST">
          <ac:chgData name="Anni Reinert" userId="ea10664f96a1c007" providerId="LiveId" clId="{461DBDBA-C6F4-4BD2-B7FA-A6A5B0596327}" dt="2021-10-24T12:40:37.047" v="2183"/>
          <ac:spMkLst>
            <pc:docMk/>
            <pc:sldMk cId="2238063398" sldId="257"/>
            <ac:spMk id="57" creationId="{8EC598DE-A47B-4EE3-BF26-6B0D57C1EEA0}"/>
          </ac:spMkLst>
        </pc:spChg>
        <pc:spChg chg="add mod replST">
          <ac:chgData name="Anni Reinert" userId="ea10664f96a1c007" providerId="LiveId" clId="{461DBDBA-C6F4-4BD2-B7FA-A6A5B0596327}" dt="2021-10-24T12:40:37.047" v="2183"/>
          <ac:spMkLst>
            <pc:docMk/>
            <pc:sldMk cId="2238063398" sldId="257"/>
            <ac:spMk id="58" creationId="{7231C7E7-1D07-485B-9FDD-8F5D6D2BF40F}"/>
          </ac:spMkLst>
        </pc:spChg>
        <pc:spChg chg="add mod replST">
          <ac:chgData name="Anni Reinert" userId="ea10664f96a1c007" providerId="LiveId" clId="{461DBDBA-C6F4-4BD2-B7FA-A6A5B0596327}" dt="2021-10-24T12:40:37.047" v="2183"/>
          <ac:spMkLst>
            <pc:docMk/>
            <pc:sldMk cId="2238063398" sldId="257"/>
            <ac:spMk id="59" creationId="{DC2CCA00-1648-4065-A52B-2E914EA75517}"/>
          </ac:spMkLst>
        </pc:spChg>
        <pc:spChg chg="add mod replST">
          <ac:chgData name="Anni Reinert" userId="ea10664f96a1c007" providerId="LiveId" clId="{461DBDBA-C6F4-4BD2-B7FA-A6A5B0596327}" dt="2021-10-24T12:40:37.047" v="2183"/>
          <ac:spMkLst>
            <pc:docMk/>
            <pc:sldMk cId="2238063398" sldId="257"/>
            <ac:spMk id="60" creationId="{E2DC4DFA-A265-43FE-A32A-DFC93C57EEC1}"/>
          </ac:spMkLst>
        </pc:spChg>
        <pc:spChg chg="add mod replST">
          <ac:chgData name="Anni Reinert" userId="ea10664f96a1c007" providerId="LiveId" clId="{461DBDBA-C6F4-4BD2-B7FA-A6A5B0596327}" dt="2021-10-24T12:40:37.047" v="2183"/>
          <ac:spMkLst>
            <pc:docMk/>
            <pc:sldMk cId="2238063398" sldId="257"/>
            <ac:spMk id="61" creationId="{D5BF75CD-ABF1-47D3-9167-FE43E0CE14C7}"/>
          </ac:spMkLst>
        </pc:spChg>
        <pc:spChg chg="add mod modVis replST">
          <ac:chgData name="Anni Reinert" userId="ea10664f96a1c007" providerId="LiveId" clId="{461DBDBA-C6F4-4BD2-B7FA-A6A5B0596327}" dt="2021-10-24T12:40:43.650" v="2443"/>
          <ac:spMkLst>
            <pc:docMk/>
            <pc:sldMk cId="2238063398" sldId="257"/>
            <ac:spMk id="63" creationId="{80F1B4EE-AE15-4A36-A2B2-AC5FA4D23F00}"/>
          </ac:spMkLst>
        </pc:spChg>
        <pc:spChg chg="add mod replST">
          <ac:chgData name="Anni Reinert" userId="ea10664f96a1c007" providerId="LiveId" clId="{461DBDBA-C6F4-4BD2-B7FA-A6A5B0596327}" dt="2021-10-24T12:40:43.650" v="2443"/>
          <ac:spMkLst>
            <pc:docMk/>
            <pc:sldMk cId="2238063398" sldId="257"/>
            <ac:spMk id="64" creationId="{81D8746F-3E21-40F2-8602-BA9EDF09C2CF}"/>
          </ac:spMkLst>
        </pc:spChg>
        <pc:spChg chg="add mod replST">
          <ac:chgData name="Anni Reinert" userId="ea10664f96a1c007" providerId="LiveId" clId="{461DBDBA-C6F4-4BD2-B7FA-A6A5B0596327}" dt="2021-10-24T12:40:43.650" v="2443"/>
          <ac:spMkLst>
            <pc:docMk/>
            <pc:sldMk cId="2238063398" sldId="257"/>
            <ac:spMk id="65" creationId="{CDA25014-EEEF-43B5-A8E0-C7DF07E29B50}"/>
          </ac:spMkLst>
        </pc:spChg>
        <pc:spChg chg="add mod replST">
          <ac:chgData name="Anni Reinert" userId="ea10664f96a1c007" providerId="LiveId" clId="{461DBDBA-C6F4-4BD2-B7FA-A6A5B0596327}" dt="2021-10-24T12:40:43.650" v="2443"/>
          <ac:spMkLst>
            <pc:docMk/>
            <pc:sldMk cId="2238063398" sldId="257"/>
            <ac:spMk id="66" creationId="{D6C63ECD-7C4E-4295-88C3-3D335004F749}"/>
          </ac:spMkLst>
        </pc:spChg>
        <pc:spChg chg="add mod replST">
          <ac:chgData name="Anni Reinert" userId="ea10664f96a1c007" providerId="LiveId" clId="{461DBDBA-C6F4-4BD2-B7FA-A6A5B0596327}" dt="2021-10-24T12:40:43.650" v="2443"/>
          <ac:spMkLst>
            <pc:docMk/>
            <pc:sldMk cId="2238063398" sldId="257"/>
            <ac:spMk id="67" creationId="{69A5A7B5-9734-4A9E-939E-A1B26C83F59B}"/>
          </ac:spMkLst>
        </pc:spChg>
        <pc:spChg chg="add mod modVis replST">
          <ac:chgData name="Anni Reinert" userId="ea10664f96a1c007" providerId="LiveId" clId="{461DBDBA-C6F4-4BD2-B7FA-A6A5B0596327}" dt="2021-10-24T12:40:47.519" v="2703"/>
          <ac:spMkLst>
            <pc:docMk/>
            <pc:sldMk cId="2238063398" sldId="257"/>
            <ac:spMk id="69" creationId="{5E549AB2-2C42-48D5-A432-90B86506B707}"/>
          </ac:spMkLst>
        </pc:spChg>
        <pc:spChg chg="add mod replST">
          <ac:chgData name="Anni Reinert" userId="ea10664f96a1c007" providerId="LiveId" clId="{461DBDBA-C6F4-4BD2-B7FA-A6A5B0596327}" dt="2021-10-24T12:40:47.519" v="2703"/>
          <ac:spMkLst>
            <pc:docMk/>
            <pc:sldMk cId="2238063398" sldId="257"/>
            <ac:spMk id="70" creationId="{2A895EC5-55CA-4E59-A531-8952B7711510}"/>
          </ac:spMkLst>
        </pc:spChg>
        <pc:spChg chg="add mod replST">
          <ac:chgData name="Anni Reinert" userId="ea10664f96a1c007" providerId="LiveId" clId="{461DBDBA-C6F4-4BD2-B7FA-A6A5B0596327}" dt="2021-10-24T12:40:47.519" v="2703"/>
          <ac:spMkLst>
            <pc:docMk/>
            <pc:sldMk cId="2238063398" sldId="257"/>
            <ac:spMk id="71" creationId="{78ECAF86-97BA-4E9B-9CF4-A58BBDA98B97}"/>
          </ac:spMkLst>
        </pc:spChg>
        <pc:spChg chg="add mod replST">
          <ac:chgData name="Anni Reinert" userId="ea10664f96a1c007" providerId="LiveId" clId="{461DBDBA-C6F4-4BD2-B7FA-A6A5B0596327}" dt="2021-10-24T12:40:47.519" v="2703"/>
          <ac:spMkLst>
            <pc:docMk/>
            <pc:sldMk cId="2238063398" sldId="257"/>
            <ac:spMk id="72" creationId="{C49170E7-418F-4135-8BD6-65B60D62B47E}"/>
          </ac:spMkLst>
        </pc:spChg>
        <pc:spChg chg="add mod replST">
          <ac:chgData name="Anni Reinert" userId="ea10664f96a1c007" providerId="LiveId" clId="{461DBDBA-C6F4-4BD2-B7FA-A6A5B0596327}" dt="2021-10-24T12:40:47.519" v="2703"/>
          <ac:spMkLst>
            <pc:docMk/>
            <pc:sldMk cId="2238063398" sldId="257"/>
            <ac:spMk id="73" creationId="{1CFC63E2-F4BA-4A4D-B69E-8B29A249ADB9}"/>
          </ac:spMkLst>
        </pc:spChg>
        <pc:grpChg chg="add del mod replST">
          <ac:chgData name="Anni Reinert" userId="ea10664f96a1c007" providerId="LiveId" clId="{461DBDBA-C6F4-4BD2-B7FA-A6A5B0596327}" dt="2021-10-24T12:37:35.265" v="39"/>
          <ac:grpSpMkLst>
            <pc:docMk/>
            <pc:sldMk cId="2238063398" sldId="257"/>
            <ac:grpSpMk id="8" creationId="{B1536DD5-8888-4FE5-95C6-C5832A939B86}"/>
          </ac:grpSpMkLst>
        </pc:grpChg>
        <pc:grpChg chg="add mod replST">
          <ac:chgData name="Anni Reinert" userId="ea10664f96a1c007" providerId="LiveId" clId="{461DBDBA-C6F4-4BD2-B7FA-A6A5B0596327}" dt="2021-10-24T12:53:53.021" v="2976"/>
          <ac:grpSpMkLst>
            <pc:docMk/>
            <pc:sldMk cId="2238063398" sldId="257"/>
            <ac:grpSpMk id="12" creationId="{47201276-2C05-45C4-891E-157418727975}"/>
          </ac:grpSpMkLst>
        </pc:grpChg>
        <pc:grpChg chg="add del mod replST">
          <ac:chgData name="Anni Reinert" userId="ea10664f96a1c007" providerId="LiveId" clId="{461DBDBA-C6F4-4BD2-B7FA-A6A5B0596327}" dt="2021-10-24T12:39:22.122" v="295"/>
          <ac:grpSpMkLst>
            <pc:docMk/>
            <pc:sldMk cId="2238063398" sldId="257"/>
            <ac:grpSpMk id="14" creationId="{5E5AD8D6-2E5F-4570-AD5C-4D7FA00E4B02}"/>
          </ac:grpSpMkLst>
        </pc:grpChg>
        <pc:grpChg chg="add del mod replST">
          <ac:chgData name="Anni Reinert" userId="ea10664f96a1c007" providerId="LiveId" clId="{461DBDBA-C6F4-4BD2-B7FA-A6A5B0596327}" dt="2021-10-24T12:39:27.029" v="555"/>
          <ac:grpSpMkLst>
            <pc:docMk/>
            <pc:sldMk cId="2238063398" sldId="257"/>
            <ac:grpSpMk id="20" creationId="{7E4411D6-69D9-41F1-B6B4-29F8532A46E3}"/>
          </ac:grpSpMkLst>
        </pc:grpChg>
        <pc:grpChg chg="add del mod replST">
          <ac:chgData name="Anni Reinert" userId="ea10664f96a1c007" providerId="LiveId" clId="{461DBDBA-C6F4-4BD2-B7FA-A6A5B0596327}" dt="2021-10-24T12:39:43.687" v="815"/>
          <ac:grpSpMkLst>
            <pc:docMk/>
            <pc:sldMk cId="2238063398" sldId="257"/>
            <ac:grpSpMk id="26" creationId="{3BB96531-9E4F-41A5-992F-A650FD57CA24}"/>
          </ac:grpSpMkLst>
        </pc:grpChg>
        <pc:grpChg chg="add del mod replST">
          <ac:chgData name="Anni Reinert" userId="ea10664f96a1c007" providerId="LiveId" clId="{461DBDBA-C6F4-4BD2-B7FA-A6A5B0596327}" dt="2021-10-24T12:40:01.485" v="1075"/>
          <ac:grpSpMkLst>
            <pc:docMk/>
            <pc:sldMk cId="2238063398" sldId="257"/>
            <ac:grpSpMk id="32" creationId="{1DF03A9D-357C-41F0-820F-DBD63F6DFD66}"/>
          </ac:grpSpMkLst>
        </pc:grpChg>
        <pc:grpChg chg="add del mod replST">
          <ac:chgData name="Anni Reinert" userId="ea10664f96a1c007" providerId="LiveId" clId="{461DBDBA-C6F4-4BD2-B7FA-A6A5B0596327}" dt="2021-10-24T12:40:08.576" v="1335"/>
          <ac:grpSpMkLst>
            <pc:docMk/>
            <pc:sldMk cId="2238063398" sldId="257"/>
            <ac:grpSpMk id="38" creationId="{8BBA548B-C76E-4F58-BB30-49805BDCF043}"/>
          </ac:grpSpMkLst>
        </pc:grpChg>
        <pc:grpChg chg="add del mod replST">
          <ac:chgData name="Anni Reinert" userId="ea10664f96a1c007" providerId="LiveId" clId="{461DBDBA-C6F4-4BD2-B7FA-A6A5B0596327}" dt="2021-10-24T12:40:18.116" v="1595"/>
          <ac:grpSpMkLst>
            <pc:docMk/>
            <pc:sldMk cId="2238063398" sldId="257"/>
            <ac:grpSpMk id="44" creationId="{62A054C5-6FE0-4F19-87E4-C651085DC47C}"/>
          </ac:grpSpMkLst>
        </pc:grpChg>
        <pc:grpChg chg="add del mod replST">
          <ac:chgData name="Anni Reinert" userId="ea10664f96a1c007" providerId="LiveId" clId="{461DBDBA-C6F4-4BD2-B7FA-A6A5B0596327}" dt="2021-10-24T12:40:22.566" v="1855"/>
          <ac:grpSpMkLst>
            <pc:docMk/>
            <pc:sldMk cId="2238063398" sldId="257"/>
            <ac:grpSpMk id="50" creationId="{082D2FC8-7DAB-4548-8ACD-DE81CA1867D7}"/>
          </ac:grpSpMkLst>
        </pc:grpChg>
        <pc:grpChg chg="add del mod replST">
          <ac:chgData name="Anni Reinert" userId="ea10664f96a1c007" providerId="LiveId" clId="{461DBDBA-C6F4-4BD2-B7FA-A6A5B0596327}" dt="2021-10-24T12:40:36.995" v="2115"/>
          <ac:grpSpMkLst>
            <pc:docMk/>
            <pc:sldMk cId="2238063398" sldId="257"/>
            <ac:grpSpMk id="56" creationId="{D8C80B3C-01F9-4079-8AEE-0DB7380181F0}"/>
          </ac:grpSpMkLst>
        </pc:grpChg>
        <pc:grpChg chg="add del mod replST">
          <ac:chgData name="Anni Reinert" userId="ea10664f96a1c007" providerId="LiveId" clId="{461DBDBA-C6F4-4BD2-B7FA-A6A5B0596327}" dt="2021-10-24T12:40:43.623" v="2375"/>
          <ac:grpSpMkLst>
            <pc:docMk/>
            <pc:sldMk cId="2238063398" sldId="257"/>
            <ac:grpSpMk id="62" creationId="{0C0D16B8-B391-4383-A633-20B17F9E5408}"/>
          </ac:grpSpMkLst>
        </pc:grpChg>
        <pc:grpChg chg="add del mod replST">
          <ac:chgData name="Anni Reinert" userId="ea10664f96a1c007" providerId="LiveId" clId="{461DBDBA-C6F4-4BD2-B7FA-A6A5B0596327}" dt="2021-10-24T12:40:47.492" v="2635"/>
          <ac:grpSpMkLst>
            <pc:docMk/>
            <pc:sldMk cId="2238063398" sldId="257"/>
            <ac:grpSpMk id="68" creationId="{C2A357B6-DA1B-4DE8-96F4-9D6FA6F787F4}"/>
          </ac:grpSpMkLst>
        </pc:grpChg>
        <pc:grpChg chg="add del mod replST">
          <ac:chgData name="Anni Reinert" userId="ea10664f96a1c007" providerId="LiveId" clId="{461DBDBA-C6F4-4BD2-B7FA-A6A5B0596327}" dt="2021-10-24T12:53:52.992" v="2895"/>
          <ac:grpSpMkLst>
            <pc:docMk/>
            <pc:sldMk cId="2238063398" sldId="257"/>
            <ac:grpSpMk id="74" creationId="{EA6447E5-EE7D-498B-8DF6-557E0BC41852}"/>
          </ac:grpSpMkLst>
        </pc:grpChg>
      </pc:sldChg>
      <pc:sldChg chg="addSp delSp modSp new mod">
        <pc:chgData name="Anni Reinert" userId="ea10664f96a1c007" providerId="LiveId" clId="{461DBDBA-C6F4-4BD2-B7FA-A6A5B0596327}" dt="2021-10-24T12:53:53.042" v="3052"/>
        <pc:sldMkLst>
          <pc:docMk/>
          <pc:sldMk cId="2968804216" sldId="258"/>
        </pc:sldMkLst>
        <pc:spChg chg="add mod modVis replST">
          <ac:chgData name="Anni Reinert" userId="ea10664f96a1c007" providerId="LiveId" clId="{461DBDBA-C6F4-4BD2-B7FA-A6A5B0596327}" dt="2021-10-24T12:37:35.311" v="167"/>
          <ac:spMkLst>
            <pc:docMk/>
            <pc:sldMk cId="2968804216" sldId="258"/>
            <ac:spMk id="6" creationId="{838A4CFE-A539-40B7-8CF0-8D816FE3F8AC}"/>
          </ac:spMkLst>
        </pc:spChg>
        <pc:spChg chg="add mod modVis replST">
          <ac:chgData name="Anni Reinert" userId="ea10664f96a1c007" providerId="LiveId" clId="{461DBDBA-C6F4-4BD2-B7FA-A6A5B0596327}" dt="2021-10-24T12:53:53.041" v="3051"/>
          <ac:spMkLst>
            <pc:docMk/>
            <pc:sldMk cId="2968804216" sldId="258"/>
            <ac:spMk id="6" creationId="{D40F1FB1-3284-4F8D-8E92-822511792592}"/>
          </ac:spMkLst>
        </pc:spChg>
        <pc:spChg chg="add mod replST">
          <ac:chgData name="Anni Reinert" userId="ea10664f96a1c007" providerId="LiveId" clId="{461DBDBA-C6F4-4BD2-B7FA-A6A5B0596327}" dt="2021-10-24T12:37:35.311" v="167"/>
          <ac:spMkLst>
            <pc:docMk/>
            <pc:sldMk cId="2968804216" sldId="258"/>
            <ac:spMk id="7" creationId="{898183B0-4B68-4DB3-B25A-8FFEC711A9B8}"/>
          </ac:spMkLst>
        </pc:spChg>
        <pc:spChg chg="add mod replST">
          <ac:chgData name="Anni Reinert" userId="ea10664f96a1c007" providerId="LiveId" clId="{461DBDBA-C6F4-4BD2-B7FA-A6A5B0596327}" dt="2021-10-24T12:53:53.041" v="3051"/>
          <ac:spMkLst>
            <pc:docMk/>
            <pc:sldMk cId="2968804216" sldId="258"/>
            <ac:spMk id="7" creationId="{D8F3C9E9-EB41-499E-8DBF-46C1E81B0D80}"/>
          </ac:spMkLst>
        </pc:spChg>
        <pc:spChg chg="add mod replST">
          <ac:chgData name="Anni Reinert" userId="ea10664f96a1c007" providerId="LiveId" clId="{461DBDBA-C6F4-4BD2-B7FA-A6A5B0596327}" dt="2021-10-24T12:37:35.311" v="167"/>
          <ac:spMkLst>
            <pc:docMk/>
            <pc:sldMk cId="2968804216" sldId="258"/>
            <ac:spMk id="8" creationId="{59625447-844D-4BDE-85AF-6EB5BE623DCC}"/>
          </ac:spMkLst>
        </pc:spChg>
        <pc:spChg chg="add mod replST">
          <ac:chgData name="Anni Reinert" userId="ea10664f96a1c007" providerId="LiveId" clId="{461DBDBA-C6F4-4BD2-B7FA-A6A5B0596327}" dt="2021-10-24T12:53:53.041" v="3051"/>
          <ac:spMkLst>
            <pc:docMk/>
            <pc:sldMk cId="2968804216" sldId="258"/>
            <ac:spMk id="8" creationId="{A93371FF-FF02-4876-9BB3-7412417E8ED0}"/>
          </ac:spMkLst>
        </pc:spChg>
        <pc:spChg chg="add mod replST">
          <ac:chgData name="Anni Reinert" userId="ea10664f96a1c007" providerId="LiveId" clId="{461DBDBA-C6F4-4BD2-B7FA-A6A5B0596327}" dt="2021-10-24T12:53:53.041" v="3051"/>
          <ac:spMkLst>
            <pc:docMk/>
            <pc:sldMk cId="2968804216" sldId="258"/>
            <ac:spMk id="9" creationId="{4ADCBB54-6A31-4341-BFCE-D2675EF3C1B7}"/>
          </ac:spMkLst>
        </pc:spChg>
        <pc:spChg chg="add mod replST">
          <ac:chgData name="Anni Reinert" userId="ea10664f96a1c007" providerId="LiveId" clId="{461DBDBA-C6F4-4BD2-B7FA-A6A5B0596327}" dt="2021-10-24T12:37:35.311" v="167"/>
          <ac:spMkLst>
            <pc:docMk/>
            <pc:sldMk cId="2968804216" sldId="258"/>
            <ac:spMk id="9" creationId="{5990BFF2-62BC-478C-A00C-44C90C579365}"/>
          </ac:spMkLst>
        </pc:spChg>
        <pc:spChg chg="add mod replST">
          <ac:chgData name="Anni Reinert" userId="ea10664f96a1c007" providerId="LiveId" clId="{461DBDBA-C6F4-4BD2-B7FA-A6A5B0596327}" dt="2021-10-24T12:53:53.041" v="3051"/>
          <ac:spMkLst>
            <pc:docMk/>
            <pc:sldMk cId="2968804216" sldId="258"/>
            <ac:spMk id="10" creationId="{3A30FF4B-8056-40A6-8BDE-AE3E770271F0}"/>
          </ac:spMkLst>
        </pc:spChg>
        <pc:spChg chg="add mod replST">
          <ac:chgData name="Anni Reinert" userId="ea10664f96a1c007" providerId="LiveId" clId="{461DBDBA-C6F4-4BD2-B7FA-A6A5B0596327}" dt="2021-10-24T12:37:35.311" v="167"/>
          <ac:spMkLst>
            <pc:docMk/>
            <pc:sldMk cId="2968804216" sldId="258"/>
            <ac:spMk id="10" creationId="{5B21781E-9CD4-4DF4-942A-6951E5B84141}"/>
          </ac:spMkLst>
        </pc:spChg>
        <pc:spChg chg="add mod replST">
          <ac:chgData name="Anni Reinert" userId="ea10664f96a1c007" providerId="LiveId" clId="{461DBDBA-C6F4-4BD2-B7FA-A6A5B0596327}" dt="2021-10-24T12:53:53.041" v="3051"/>
          <ac:spMkLst>
            <pc:docMk/>
            <pc:sldMk cId="2968804216" sldId="258"/>
            <ac:spMk id="11" creationId="{F6D0694B-2029-49B2-BDFE-9FA1B52EF076}"/>
          </ac:spMkLst>
        </pc:spChg>
        <pc:spChg chg="add mod modVis replST">
          <ac:chgData name="Anni Reinert" userId="ea10664f96a1c007" providerId="LiveId" clId="{461DBDBA-C6F4-4BD2-B7FA-A6A5B0596327}" dt="2021-10-24T12:39:22.189" v="427"/>
          <ac:spMkLst>
            <pc:docMk/>
            <pc:sldMk cId="2968804216" sldId="258"/>
            <ac:spMk id="12" creationId="{AD86BEE8-87BF-4E15-A397-A377C3132C93}"/>
          </ac:spMkLst>
        </pc:spChg>
        <pc:spChg chg="add mod replST">
          <ac:chgData name="Anni Reinert" userId="ea10664f96a1c007" providerId="LiveId" clId="{461DBDBA-C6F4-4BD2-B7FA-A6A5B0596327}" dt="2021-10-24T12:39:22.189" v="427"/>
          <ac:spMkLst>
            <pc:docMk/>
            <pc:sldMk cId="2968804216" sldId="258"/>
            <ac:spMk id="13" creationId="{D19C3CC7-980F-492B-9F44-A64C4D708EB5}"/>
          </ac:spMkLst>
        </pc:spChg>
        <pc:spChg chg="add mod replST">
          <ac:chgData name="Anni Reinert" userId="ea10664f96a1c007" providerId="LiveId" clId="{461DBDBA-C6F4-4BD2-B7FA-A6A5B0596327}" dt="2021-10-24T12:39:22.189" v="427"/>
          <ac:spMkLst>
            <pc:docMk/>
            <pc:sldMk cId="2968804216" sldId="258"/>
            <ac:spMk id="14" creationId="{D562D3F5-C71B-4296-905F-D1AB22209584}"/>
          </ac:spMkLst>
        </pc:spChg>
        <pc:spChg chg="add mod replST">
          <ac:chgData name="Anni Reinert" userId="ea10664f96a1c007" providerId="LiveId" clId="{461DBDBA-C6F4-4BD2-B7FA-A6A5B0596327}" dt="2021-10-24T12:39:22.189" v="427"/>
          <ac:spMkLst>
            <pc:docMk/>
            <pc:sldMk cId="2968804216" sldId="258"/>
            <ac:spMk id="15" creationId="{CEA861D0-426E-41E5-B18A-2709F25C8DF7}"/>
          </ac:spMkLst>
        </pc:spChg>
        <pc:spChg chg="add mod replST">
          <ac:chgData name="Anni Reinert" userId="ea10664f96a1c007" providerId="LiveId" clId="{461DBDBA-C6F4-4BD2-B7FA-A6A5B0596327}" dt="2021-10-24T12:39:22.189" v="427"/>
          <ac:spMkLst>
            <pc:docMk/>
            <pc:sldMk cId="2968804216" sldId="258"/>
            <ac:spMk id="16" creationId="{22C456A0-56D3-4C77-A646-4A518EB94023}"/>
          </ac:spMkLst>
        </pc:spChg>
        <pc:spChg chg="add mod modVis replST">
          <ac:chgData name="Anni Reinert" userId="ea10664f96a1c007" providerId="LiveId" clId="{461DBDBA-C6F4-4BD2-B7FA-A6A5B0596327}" dt="2021-10-24T12:39:27.084" v="687"/>
          <ac:spMkLst>
            <pc:docMk/>
            <pc:sldMk cId="2968804216" sldId="258"/>
            <ac:spMk id="18" creationId="{9C0272C6-F187-4245-AF28-E18EAD8BB08E}"/>
          </ac:spMkLst>
        </pc:spChg>
        <pc:spChg chg="add mod replST">
          <ac:chgData name="Anni Reinert" userId="ea10664f96a1c007" providerId="LiveId" clId="{461DBDBA-C6F4-4BD2-B7FA-A6A5B0596327}" dt="2021-10-24T12:39:27.084" v="687"/>
          <ac:spMkLst>
            <pc:docMk/>
            <pc:sldMk cId="2968804216" sldId="258"/>
            <ac:spMk id="19" creationId="{70ACB07D-7D18-42DC-9662-C7F651DFC6CF}"/>
          </ac:spMkLst>
        </pc:spChg>
        <pc:spChg chg="add mod replST">
          <ac:chgData name="Anni Reinert" userId="ea10664f96a1c007" providerId="LiveId" clId="{461DBDBA-C6F4-4BD2-B7FA-A6A5B0596327}" dt="2021-10-24T12:39:27.084" v="687"/>
          <ac:spMkLst>
            <pc:docMk/>
            <pc:sldMk cId="2968804216" sldId="258"/>
            <ac:spMk id="20" creationId="{B80C19D1-831D-4D2C-AC36-13A07264BC3B}"/>
          </ac:spMkLst>
        </pc:spChg>
        <pc:spChg chg="add mod replST">
          <ac:chgData name="Anni Reinert" userId="ea10664f96a1c007" providerId="LiveId" clId="{461DBDBA-C6F4-4BD2-B7FA-A6A5B0596327}" dt="2021-10-24T12:39:27.084" v="687"/>
          <ac:spMkLst>
            <pc:docMk/>
            <pc:sldMk cId="2968804216" sldId="258"/>
            <ac:spMk id="21" creationId="{21CBC5B8-B777-4DC2-856D-0BE8B7CDB7C1}"/>
          </ac:spMkLst>
        </pc:spChg>
        <pc:spChg chg="add mod replST">
          <ac:chgData name="Anni Reinert" userId="ea10664f96a1c007" providerId="LiveId" clId="{461DBDBA-C6F4-4BD2-B7FA-A6A5B0596327}" dt="2021-10-24T12:39:27.084" v="687"/>
          <ac:spMkLst>
            <pc:docMk/>
            <pc:sldMk cId="2968804216" sldId="258"/>
            <ac:spMk id="22" creationId="{2E95B297-0359-408F-8A7F-5101C7DE7B49}"/>
          </ac:spMkLst>
        </pc:spChg>
        <pc:spChg chg="add mod modVis replST">
          <ac:chgData name="Anni Reinert" userId="ea10664f96a1c007" providerId="LiveId" clId="{461DBDBA-C6F4-4BD2-B7FA-A6A5B0596327}" dt="2021-10-24T12:39:43.747" v="947"/>
          <ac:spMkLst>
            <pc:docMk/>
            <pc:sldMk cId="2968804216" sldId="258"/>
            <ac:spMk id="24" creationId="{A821F7A4-056D-4B16-8A8B-15803190922F}"/>
          </ac:spMkLst>
        </pc:spChg>
        <pc:spChg chg="add mod replST">
          <ac:chgData name="Anni Reinert" userId="ea10664f96a1c007" providerId="LiveId" clId="{461DBDBA-C6F4-4BD2-B7FA-A6A5B0596327}" dt="2021-10-24T12:39:43.747" v="947"/>
          <ac:spMkLst>
            <pc:docMk/>
            <pc:sldMk cId="2968804216" sldId="258"/>
            <ac:spMk id="25" creationId="{833D95BF-7E45-4ABF-9DCB-A581BF36851B}"/>
          </ac:spMkLst>
        </pc:spChg>
        <pc:spChg chg="add mod replST">
          <ac:chgData name="Anni Reinert" userId="ea10664f96a1c007" providerId="LiveId" clId="{461DBDBA-C6F4-4BD2-B7FA-A6A5B0596327}" dt="2021-10-24T12:39:43.747" v="947"/>
          <ac:spMkLst>
            <pc:docMk/>
            <pc:sldMk cId="2968804216" sldId="258"/>
            <ac:spMk id="26" creationId="{E67B5AE9-2E14-4FE0-8354-ACADAFDC9C08}"/>
          </ac:spMkLst>
        </pc:spChg>
        <pc:spChg chg="add mod replST">
          <ac:chgData name="Anni Reinert" userId="ea10664f96a1c007" providerId="LiveId" clId="{461DBDBA-C6F4-4BD2-B7FA-A6A5B0596327}" dt="2021-10-24T12:39:43.747" v="947"/>
          <ac:spMkLst>
            <pc:docMk/>
            <pc:sldMk cId="2968804216" sldId="258"/>
            <ac:spMk id="27" creationId="{0B999E0D-67C5-42EF-B3AB-0C7118BB4316}"/>
          </ac:spMkLst>
        </pc:spChg>
        <pc:spChg chg="add mod replST">
          <ac:chgData name="Anni Reinert" userId="ea10664f96a1c007" providerId="LiveId" clId="{461DBDBA-C6F4-4BD2-B7FA-A6A5B0596327}" dt="2021-10-24T12:39:43.747" v="947"/>
          <ac:spMkLst>
            <pc:docMk/>
            <pc:sldMk cId="2968804216" sldId="258"/>
            <ac:spMk id="28" creationId="{0ECD43DC-38B9-49CE-A9C8-DE3C48CF9F51}"/>
          </ac:spMkLst>
        </pc:spChg>
        <pc:spChg chg="add mod modVis replST">
          <ac:chgData name="Anni Reinert" userId="ea10664f96a1c007" providerId="LiveId" clId="{461DBDBA-C6F4-4BD2-B7FA-A6A5B0596327}" dt="2021-10-24T12:40:01.543" v="1207"/>
          <ac:spMkLst>
            <pc:docMk/>
            <pc:sldMk cId="2968804216" sldId="258"/>
            <ac:spMk id="30" creationId="{CD61DB04-CE87-416E-868A-519CA921E9F0}"/>
          </ac:spMkLst>
        </pc:spChg>
        <pc:spChg chg="add mod replST">
          <ac:chgData name="Anni Reinert" userId="ea10664f96a1c007" providerId="LiveId" clId="{461DBDBA-C6F4-4BD2-B7FA-A6A5B0596327}" dt="2021-10-24T12:40:01.543" v="1207"/>
          <ac:spMkLst>
            <pc:docMk/>
            <pc:sldMk cId="2968804216" sldId="258"/>
            <ac:spMk id="31" creationId="{C32A229F-D65F-4C5D-864F-624C3F101033}"/>
          </ac:spMkLst>
        </pc:spChg>
        <pc:spChg chg="add mod replST">
          <ac:chgData name="Anni Reinert" userId="ea10664f96a1c007" providerId="LiveId" clId="{461DBDBA-C6F4-4BD2-B7FA-A6A5B0596327}" dt="2021-10-24T12:40:01.543" v="1207"/>
          <ac:spMkLst>
            <pc:docMk/>
            <pc:sldMk cId="2968804216" sldId="258"/>
            <ac:spMk id="32" creationId="{ADF662E4-3858-4FAC-862E-E7179E2A08EB}"/>
          </ac:spMkLst>
        </pc:spChg>
        <pc:spChg chg="add mod replST">
          <ac:chgData name="Anni Reinert" userId="ea10664f96a1c007" providerId="LiveId" clId="{461DBDBA-C6F4-4BD2-B7FA-A6A5B0596327}" dt="2021-10-24T12:40:01.543" v="1207"/>
          <ac:spMkLst>
            <pc:docMk/>
            <pc:sldMk cId="2968804216" sldId="258"/>
            <ac:spMk id="33" creationId="{022DF5B3-70A6-4A3C-8CB4-0BD59CD59C1A}"/>
          </ac:spMkLst>
        </pc:spChg>
        <pc:spChg chg="add mod replST">
          <ac:chgData name="Anni Reinert" userId="ea10664f96a1c007" providerId="LiveId" clId="{461DBDBA-C6F4-4BD2-B7FA-A6A5B0596327}" dt="2021-10-24T12:40:01.543" v="1207"/>
          <ac:spMkLst>
            <pc:docMk/>
            <pc:sldMk cId="2968804216" sldId="258"/>
            <ac:spMk id="34" creationId="{597FD243-C199-4049-9B96-E930F4524309}"/>
          </ac:spMkLst>
        </pc:spChg>
        <pc:spChg chg="add mod modVis replST">
          <ac:chgData name="Anni Reinert" userId="ea10664f96a1c007" providerId="LiveId" clId="{461DBDBA-C6F4-4BD2-B7FA-A6A5B0596327}" dt="2021-10-24T12:40:08.620" v="1467"/>
          <ac:spMkLst>
            <pc:docMk/>
            <pc:sldMk cId="2968804216" sldId="258"/>
            <ac:spMk id="36" creationId="{4E38A97D-C38C-496C-8AB1-8A11E96E35C7}"/>
          </ac:spMkLst>
        </pc:spChg>
        <pc:spChg chg="add mod replST">
          <ac:chgData name="Anni Reinert" userId="ea10664f96a1c007" providerId="LiveId" clId="{461DBDBA-C6F4-4BD2-B7FA-A6A5B0596327}" dt="2021-10-24T12:40:08.620" v="1467"/>
          <ac:spMkLst>
            <pc:docMk/>
            <pc:sldMk cId="2968804216" sldId="258"/>
            <ac:spMk id="37" creationId="{D0B6F206-9A10-4AF2-ABD8-660D7553B50D}"/>
          </ac:spMkLst>
        </pc:spChg>
        <pc:spChg chg="add mod replST">
          <ac:chgData name="Anni Reinert" userId="ea10664f96a1c007" providerId="LiveId" clId="{461DBDBA-C6F4-4BD2-B7FA-A6A5B0596327}" dt="2021-10-24T12:40:08.620" v="1467"/>
          <ac:spMkLst>
            <pc:docMk/>
            <pc:sldMk cId="2968804216" sldId="258"/>
            <ac:spMk id="38" creationId="{39AC5E95-30B3-4D4C-A997-53C192719503}"/>
          </ac:spMkLst>
        </pc:spChg>
        <pc:spChg chg="add mod replST">
          <ac:chgData name="Anni Reinert" userId="ea10664f96a1c007" providerId="LiveId" clId="{461DBDBA-C6F4-4BD2-B7FA-A6A5B0596327}" dt="2021-10-24T12:40:08.620" v="1467"/>
          <ac:spMkLst>
            <pc:docMk/>
            <pc:sldMk cId="2968804216" sldId="258"/>
            <ac:spMk id="39" creationId="{82A50BC5-966B-4DEC-AE56-3579E16436BE}"/>
          </ac:spMkLst>
        </pc:spChg>
        <pc:spChg chg="add mod replST">
          <ac:chgData name="Anni Reinert" userId="ea10664f96a1c007" providerId="LiveId" clId="{461DBDBA-C6F4-4BD2-B7FA-A6A5B0596327}" dt="2021-10-24T12:40:08.620" v="1467"/>
          <ac:spMkLst>
            <pc:docMk/>
            <pc:sldMk cId="2968804216" sldId="258"/>
            <ac:spMk id="40" creationId="{15331A33-CD8D-495E-97EE-09A19360652B}"/>
          </ac:spMkLst>
        </pc:spChg>
        <pc:spChg chg="add mod modVis replST">
          <ac:chgData name="Anni Reinert" userId="ea10664f96a1c007" providerId="LiveId" clId="{461DBDBA-C6F4-4BD2-B7FA-A6A5B0596327}" dt="2021-10-24T12:40:18.161" v="1727"/>
          <ac:spMkLst>
            <pc:docMk/>
            <pc:sldMk cId="2968804216" sldId="258"/>
            <ac:spMk id="42" creationId="{C515C527-4D54-4A66-88E7-F823FE7BA43E}"/>
          </ac:spMkLst>
        </pc:spChg>
        <pc:spChg chg="add mod replST">
          <ac:chgData name="Anni Reinert" userId="ea10664f96a1c007" providerId="LiveId" clId="{461DBDBA-C6F4-4BD2-B7FA-A6A5B0596327}" dt="2021-10-24T12:40:18.161" v="1727"/>
          <ac:spMkLst>
            <pc:docMk/>
            <pc:sldMk cId="2968804216" sldId="258"/>
            <ac:spMk id="43" creationId="{38584294-0214-4586-8692-65C13195B905}"/>
          </ac:spMkLst>
        </pc:spChg>
        <pc:spChg chg="add mod replST">
          <ac:chgData name="Anni Reinert" userId="ea10664f96a1c007" providerId="LiveId" clId="{461DBDBA-C6F4-4BD2-B7FA-A6A5B0596327}" dt="2021-10-24T12:40:18.161" v="1727"/>
          <ac:spMkLst>
            <pc:docMk/>
            <pc:sldMk cId="2968804216" sldId="258"/>
            <ac:spMk id="44" creationId="{163FB777-E7CA-49B7-A1D4-D72A19C3C1CA}"/>
          </ac:spMkLst>
        </pc:spChg>
        <pc:spChg chg="add mod replST">
          <ac:chgData name="Anni Reinert" userId="ea10664f96a1c007" providerId="LiveId" clId="{461DBDBA-C6F4-4BD2-B7FA-A6A5B0596327}" dt="2021-10-24T12:40:18.161" v="1727"/>
          <ac:spMkLst>
            <pc:docMk/>
            <pc:sldMk cId="2968804216" sldId="258"/>
            <ac:spMk id="45" creationId="{5AC5F511-F8EE-4866-B286-09A74D09959B}"/>
          </ac:spMkLst>
        </pc:spChg>
        <pc:spChg chg="add mod replST">
          <ac:chgData name="Anni Reinert" userId="ea10664f96a1c007" providerId="LiveId" clId="{461DBDBA-C6F4-4BD2-B7FA-A6A5B0596327}" dt="2021-10-24T12:40:18.161" v="1727"/>
          <ac:spMkLst>
            <pc:docMk/>
            <pc:sldMk cId="2968804216" sldId="258"/>
            <ac:spMk id="46" creationId="{CFD85A3D-1B2F-4B72-BA30-7D64516B7A23}"/>
          </ac:spMkLst>
        </pc:spChg>
        <pc:spChg chg="add mod modVis replST">
          <ac:chgData name="Anni Reinert" userId="ea10664f96a1c007" providerId="LiveId" clId="{461DBDBA-C6F4-4BD2-B7FA-A6A5B0596327}" dt="2021-10-24T12:40:22.611" v="1987"/>
          <ac:spMkLst>
            <pc:docMk/>
            <pc:sldMk cId="2968804216" sldId="258"/>
            <ac:spMk id="48" creationId="{2B340B8B-F5AE-47A5-8F2E-411040444F31}"/>
          </ac:spMkLst>
        </pc:spChg>
        <pc:spChg chg="add mod replST">
          <ac:chgData name="Anni Reinert" userId="ea10664f96a1c007" providerId="LiveId" clId="{461DBDBA-C6F4-4BD2-B7FA-A6A5B0596327}" dt="2021-10-24T12:40:22.611" v="1987"/>
          <ac:spMkLst>
            <pc:docMk/>
            <pc:sldMk cId="2968804216" sldId="258"/>
            <ac:spMk id="49" creationId="{B017E27B-B584-4472-8267-5B867B2B4285}"/>
          </ac:spMkLst>
        </pc:spChg>
        <pc:spChg chg="add mod replST">
          <ac:chgData name="Anni Reinert" userId="ea10664f96a1c007" providerId="LiveId" clId="{461DBDBA-C6F4-4BD2-B7FA-A6A5B0596327}" dt="2021-10-24T12:40:22.611" v="1987"/>
          <ac:spMkLst>
            <pc:docMk/>
            <pc:sldMk cId="2968804216" sldId="258"/>
            <ac:spMk id="50" creationId="{7BAA81C8-B7F2-4F8E-BCB7-8A3F0B7F42C4}"/>
          </ac:spMkLst>
        </pc:spChg>
        <pc:spChg chg="add mod replST">
          <ac:chgData name="Anni Reinert" userId="ea10664f96a1c007" providerId="LiveId" clId="{461DBDBA-C6F4-4BD2-B7FA-A6A5B0596327}" dt="2021-10-24T12:40:22.611" v="1987"/>
          <ac:spMkLst>
            <pc:docMk/>
            <pc:sldMk cId="2968804216" sldId="258"/>
            <ac:spMk id="51" creationId="{6AB565A8-09A4-4F2C-81EA-4D1EE1494B77}"/>
          </ac:spMkLst>
        </pc:spChg>
        <pc:spChg chg="add mod replST">
          <ac:chgData name="Anni Reinert" userId="ea10664f96a1c007" providerId="LiveId" clId="{461DBDBA-C6F4-4BD2-B7FA-A6A5B0596327}" dt="2021-10-24T12:40:22.611" v="1987"/>
          <ac:spMkLst>
            <pc:docMk/>
            <pc:sldMk cId="2968804216" sldId="258"/>
            <ac:spMk id="52" creationId="{F286A35A-16C2-40F3-8274-E92FF67F54A6}"/>
          </ac:spMkLst>
        </pc:spChg>
        <pc:spChg chg="add mod modVis replST">
          <ac:chgData name="Anni Reinert" userId="ea10664f96a1c007" providerId="LiveId" clId="{461DBDBA-C6F4-4BD2-B7FA-A6A5B0596327}" dt="2021-10-24T12:40:37.064" v="2247"/>
          <ac:spMkLst>
            <pc:docMk/>
            <pc:sldMk cId="2968804216" sldId="258"/>
            <ac:spMk id="54" creationId="{F0C201D1-47A0-4EEA-B6E5-EEDF5C484731}"/>
          </ac:spMkLst>
        </pc:spChg>
        <pc:spChg chg="add mod replST">
          <ac:chgData name="Anni Reinert" userId="ea10664f96a1c007" providerId="LiveId" clId="{461DBDBA-C6F4-4BD2-B7FA-A6A5B0596327}" dt="2021-10-24T12:40:37.064" v="2247"/>
          <ac:spMkLst>
            <pc:docMk/>
            <pc:sldMk cId="2968804216" sldId="258"/>
            <ac:spMk id="55" creationId="{A6B591F0-DA5E-4B4B-98FD-8B63274C370A}"/>
          </ac:spMkLst>
        </pc:spChg>
        <pc:spChg chg="add mod replST">
          <ac:chgData name="Anni Reinert" userId="ea10664f96a1c007" providerId="LiveId" clId="{461DBDBA-C6F4-4BD2-B7FA-A6A5B0596327}" dt="2021-10-24T12:40:37.064" v="2247"/>
          <ac:spMkLst>
            <pc:docMk/>
            <pc:sldMk cId="2968804216" sldId="258"/>
            <ac:spMk id="56" creationId="{830673C9-6175-4A4D-8BAE-029F353E190B}"/>
          </ac:spMkLst>
        </pc:spChg>
        <pc:spChg chg="add mod replST">
          <ac:chgData name="Anni Reinert" userId="ea10664f96a1c007" providerId="LiveId" clId="{461DBDBA-C6F4-4BD2-B7FA-A6A5B0596327}" dt="2021-10-24T12:40:37.064" v="2247"/>
          <ac:spMkLst>
            <pc:docMk/>
            <pc:sldMk cId="2968804216" sldId="258"/>
            <ac:spMk id="57" creationId="{650FD174-56E4-4BA8-8F63-62FBF5A15A3F}"/>
          </ac:spMkLst>
        </pc:spChg>
        <pc:spChg chg="add mod replST">
          <ac:chgData name="Anni Reinert" userId="ea10664f96a1c007" providerId="LiveId" clId="{461DBDBA-C6F4-4BD2-B7FA-A6A5B0596327}" dt="2021-10-24T12:40:37.064" v="2247"/>
          <ac:spMkLst>
            <pc:docMk/>
            <pc:sldMk cId="2968804216" sldId="258"/>
            <ac:spMk id="58" creationId="{A1E14082-5D5A-4BDB-82C1-343E044A7A18}"/>
          </ac:spMkLst>
        </pc:spChg>
        <pc:spChg chg="add mod modVis replST">
          <ac:chgData name="Anni Reinert" userId="ea10664f96a1c007" providerId="LiveId" clId="{461DBDBA-C6F4-4BD2-B7FA-A6A5B0596327}" dt="2021-10-24T12:40:43.682" v="2507"/>
          <ac:spMkLst>
            <pc:docMk/>
            <pc:sldMk cId="2968804216" sldId="258"/>
            <ac:spMk id="60" creationId="{52AA1339-EFF9-4982-B64D-1E70883A8572}"/>
          </ac:spMkLst>
        </pc:spChg>
        <pc:spChg chg="add mod replST">
          <ac:chgData name="Anni Reinert" userId="ea10664f96a1c007" providerId="LiveId" clId="{461DBDBA-C6F4-4BD2-B7FA-A6A5B0596327}" dt="2021-10-24T12:40:43.682" v="2507"/>
          <ac:spMkLst>
            <pc:docMk/>
            <pc:sldMk cId="2968804216" sldId="258"/>
            <ac:spMk id="61" creationId="{1D46DC06-1763-446A-949C-2EBCAE9504FA}"/>
          </ac:spMkLst>
        </pc:spChg>
        <pc:spChg chg="add mod replST">
          <ac:chgData name="Anni Reinert" userId="ea10664f96a1c007" providerId="LiveId" clId="{461DBDBA-C6F4-4BD2-B7FA-A6A5B0596327}" dt="2021-10-24T12:40:43.682" v="2507"/>
          <ac:spMkLst>
            <pc:docMk/>
            <pc:sldMk cId="2968804216" sldId="258"/>
            <ac:spMk id="62" creationId="{991A92F4-621E-411C-8CAF-730FCD0BD5C1}"/>
          </ac:spMkLst>
        </pc:spChg>
        <pc:spChg chg="add mod replST">
          <ac:chgData name="Anni Reinert" userId="ea10664f96a1c007" providerId="LiveId" clId="{461DBDBA-C6F4-4BD2-B7FA-A6A5B0596327}" dt="2021-10-24T12:40:43.682" v="2507"/>
          <ac:spMkLst>
            <pc:docMk/>
            <pc:sldMk cId="2968804216" sldId="258"/>
            <ac:spMk id="63" creationId="{77B4A625-47BA-432B-A375-B96FE4FB6C07}"/>
          </ac:spMkLst>
        </pc:spChg>
        <pc:spChg chg="add mod replST">
          <ac:chgData name="Anni Reinert" userId="ea10664f96a1c007" providerId="LiveId" clId="{461DBDBA-C6F4-4BD2-B7FA-A6A5B0596327}" dt="2021-10-24T12:40:43.682" v="2507"/>
          <ac:spMkLst>
            <pc:docMk/>
            <pc:sldMk cId="2968804216" sldId="258"/>
            <ac:spMk id="64" creationId="{D483ACEF-A03A-4C93-8BFF-0FACED5D40B0}"/>
          </ac:spMkLst>
        </pc:spChg>
        <pc:spChg chg="add mod modVis replST">
          <ac:chgData name="Anni Reinert" userId="ea10664f96a1c007" providerId="LiveId" clId="{461DBDBA-C6F4-4BD2-B7FA-A6A5B0596327}" dt="2021-10-24T12:40:47.535" v="2767"/>
          <ac:spMkLst>
            <pc:docMk/>
            <pc:sldMk cId="2968804216" sldId="258"/>
            <ac:spMk id="66" creationId="{94E16399-CF77-4A96-8FCB-86AB8CCA7333}"/>
          </ac:spMkLst>
        </pc:spChg>
        <pc:spChg chg="add mod replST">
          <ac:chgData name="Anni Reinert" userId="ea10664f96a1c007" providerId="LiveId" clId="{461DBDBA-C6F4-4BD2-B7FA-A6A5B0596327}" dt="2021-10-24T12:40:47.535" v="2767"/>
          <ac:spMkLst>
            <pc:docMk/>
            <pc:sldMk cId="2968804216" sldId="258"/>
            <ac:spMk id="67" creationId="{87DA2EB0-4A62-4375-BA3A-31335DDA7549}"/>
          </ac:spMkLst>
        </pc:spChg>
        <pc:spChg chg="add mod replST">
          <ac:chgData name="Anni Reinert" userId="ea10664f96a1c007" providerId="LiveId" clId="{461DBDBA-C6F4-4BD2-B7FA-A6A5B0596327}" dt="2021-10-24T12:40:47.535" v="2767"/>
          <ac:spMkLst>
            <pc:docMk/>
            <pc:sldMk cId="2968804216" sldId="258"/>
            <ac:spMk id="68" creationId="{8744C649-517E-4A93-9F66-B0E3F109A777}"/>
          </ac:spMkLst>
        </pc:spChg>
        <pc:spChg chg="add mod replST">
          <ac:chgData name="Anni Reinert" userId="ea10664f96a1c007" providerId="LiveId" clId="{461DBDBA-C6F4-4BD2-B7FA-A6A5B0596327}" dt="2021-10-24T12:40:47.535" v="2767"/>
          <ac:spMkLst>
            <pc:docMk/>
            <pc:sldMk cId="2968804216" sldId="258"/>
            <ac:spMk id="69" creationId="{CF7FD355-3AC6-4BDC-9AB7-DBF6D9E12ECB}"/>
          </ac:spMkLst>
        </pc:spChg>
        <pc:spChg chg="add mod replST">
          <ac:chgData name="Anni Reinert" userId="ea10664f96a1c007" providerId="LiveId" clId="{461DBDBA-C6F4-4BD2-B7FA-A6A5B0596327}" dt="2021-10-24T12:40:47.535" v="2767"/>
          <ac:spMkLst>
            <pc:docMk/>
            <pc:sldMk cId="2968804216" sldId="258"/>
            <ac:spMk id="70" creationId="{97B05E30-54CB-49C8-B84D-6798E7F3CEBE}"/>
          </ac:spMkLst>
        </pc:spChg>
        <pc:grpChg chg="add del mod replST">
          <ac:chgData name="Anni Reinert" userId="ea10664f96a1c007" providerId="LiveId" clId="{461DBDBA-C6F4-4BD2-B7FA-A6A5B0596327}" dt="2021-10-24T12:39:22.122" v="296"/>
          <ac:grpSpMkLst>
            <pc:docMk/>
            <pc:sldMk cId="2968804216" sldId="258"/>
            <ac:grpSpMk id="11" creationId="{CCB57DF9-0349-459F-99C2-793091D1A6C2}"/>
          </ac:grpSpMkLst>
        </pc:grpChg>
        <pc:grpChg chg="add mod replST">
          <ac:chgData name="Anni Reinert" userId="ea10664f96a1c007" providerId="LiveId" clId="{461DBDBA-C6F4-4BD2-B7FA-A6A5B0596327}" dt="2021-10-24T12:53:53.042" v="3052"/>
          <ac:grpSpMkLst>
            <pc:docMk/>
            <pc:sldMk cId="2968804216" sldId="258"/>
            <ac:grpSpMk id="12" creationId="{B5B0515B-18B3-467F-80B4-93261B177F7E}"/>
          </ac:grpSpMkLst>
        </pc:grpChg>
        <pc:grpChg chg="add del mod replST">
          <ac:chgData name="Anni Reinert" userId="ea10664f96a1c007" providerId="LiveId" clId="{461DBDBA-C6F4-4BD2-B7FA-A6A5B0596327}" dt="2021-10-24T12:39:27.030" v="556"/>
          <ac:grpSpMkLst>
            <pc:docMk/>
            <pc:sldMk cId="2968804216" sldId="258"/>
            <ac:grpSpMk id="17" creationId="{1F99CE7F-8F08-4892-B0FC-CA1401D68F47}"/>
          </ac:grpSpMkLst>
        </pc:grpChg>
        <pc:grpChg chg="add del mod replST">
          <ac:chgData name="Anni Reinert" userId="ea10664f96a1c007" providerId="LiveId" clId="{461DBDBA-C6F4-4BD2-B7FA-A6A5B0596327}" dt="2021-10-24T12:39:43.688" v="816"/>
          <ac:grpSpMkLst>
            <pc:docMk/>
            <pc:sldMk cId="2968804216" sldId="258"/>
            <ac:grpSpMk id="23" creationId="{C0942187-B7C3-4EF9-AB0E-641699DD46F3}"/>
          </ac:grpSpMkLst>
        </pc:grpChg>
        <pc:grpChg chg="add del mod replST">
          <ac:chgData name="Anni Reinert" userId="ea10664f96a1c007" providerId="LiveId" clId="{461DBDBA-C6F4-4BD2-B7FA-A6A5B0596327}" dt="2021-10-24T12:40:01.485" v="1076"/>
          <ac:grpSpMkLst>
            <pc:docMk/>
            <pc:sldMk cId="2968804216" sldId="258"/>
            <ac:grpSpMk id="29" creationId="{E5BA3D0D-D4B0-4CD7-8098-4A0614F163F6}"/>
          </ac:grpSpMkLst>
        </pc:grpChg>
        <pc:grpChg chg="add del mod replST">
          <ac:chgData name="Anni Reinert" userId="ea10664f96a1c007" providerId="LiveId" clId="{461DBDBA-C6F4-4BD2-B7FA-A6A5B0596327}" dt="2021-10-24T12:40:08.576" v="1336"/>
          <ac:grpSpMkLst>
            <pc:docMk/>
            <pc:sldMk cId="2968804216" sldId="258"/>
            <ac:grpSpMk id="35" creationId="{D2B352B4-D434-4E82-944C-EBA605A69403}"/>
          </ac:grpSpMkLst>
        </pc:grpChg>
        <pc:grpChg chg="add del mod replST">
          <ac:chgData name="Anni Reinert" userId="ea10664f96a1c007" providerId="LiveId" clId="{461DBDBA-C6F4-4BD2-B7FA-A6A5B0596327}" dt="2021-10-24T12:40:18.117" v="1596"/>
          <ac:grpSpMkLst>
            <pc:docMk/>
            <pc:sldMk cId="2968804216" sldId="258"/>
            <ac:grpSpMk id="41" creationId="{99FC7DAE-71BB-4ADF-96E0-DA7029A3D7B7}"/>
          </ac:grpSpMkLst>
        </pc:grpChg>
        <pc:grpChg chg="add del mod replST">
          <ac:chgData name="Anni Reinert" userId="ea10664f96a1c007" providerId="LiveId" clId="{461DBDBA-C6F4-4BD2-B7FA-A6A5B0596327}" dt="2021-10-24T12:40:22.566" v="1856"/>
          <ac:grpSpMkLst>
            <pc:docMk/>
            <pc:sldMk cId="2968804216" sldId="258"/>
            <ac:grpSpMk id="47" creationId="{0D99D371-643A-47B3-A106-56E0E4379A83}"/>
          </ac:grpSpMkLst>
        </pc:grpChg>
        <pc:grpChg chg="add del mod replST">
          <ac:chgData name="Anni Reinert" userId="ea10664f96a1c007" providerId="LiveId" clId="{461DBDBA-C6F4-4BD2-B7FA-A6A5B0596327}" dt="2021-10-24T12:40:36.995" v="2116"/>
          <ac:grpSpMkLst>
            <pc:docMk/>
            <pc:sldMk cId="2968804216" sldId="258"/>
            <ac:grpSpMk id="53" creationId="{A88C4F51-7F24-4CD3-A771-4C2534AD463F}"/>
          </ac:grpSpMkLst>
        </pc:grpChg>
        <pc:grpChg chg="add del mod replST">
          <ac:chgData name="Anni Reinert" userId="ea10664f96a1c007" providerId="LiveId" clId="{461DBDBA-C6F4-4BD2-B7FA-A6A5B0596327}" dt="2021-10-24T12:40:43.623" v="2376"/>
          <ac:grpSpMkLst>
            <pc:docMk/>
            <pc:sldMk cId="2968804216" sldId="258"/>
            <ac:grpSpMk id="59" creationId="{10C649A9-2D92-4E9C-9436-C4197954A438}"/>
          </ac:grpSpMkLst>
        </pc:grpChg>
        <pc:grpChg chg="add del mod replST">
          <ac:chgData name="Anni Reinert" userId="ea10664f96a1c007" providerId="LiveId" clId="{461DBDBA-C6F4-4BD2-B7FA-A6A5B0596327}" dt="2021-10-24T12:40:47.492" v="2636"/>
          <ac:grpSpMkLst>
            <pc:docMk/>
            <pc:sldMk cId="2968804216" sldId="258"/>
            <ac:grpSpMk id="65" creationId="{B4A0EDE7-3974-498E-B582-1749852D1659}"/>
          </ac:grpSpMkLst>
        </pc:grpChg>
        <pc:grpChg chg="add del mod replST">
          <ac:chgData name="Anni Reinert" userId="ea10664f96a1c007" providerId="LiveId" clId="{461DBDBA-C6F4-4BD2-B7FA-A6A5B0596327}" dt="2021-10-24T12:53:52.993" v="2896"/>
          <ac:grpSpMkLst>
            <pc:docMk/>
            <pc:sldMk cId="2968804216" sldId="258"/>
            <ac:grpSpMk id="71" creationId="{8B842DB1-E43B-4861-94D5-42EC335CEAC0}"/>
          </ac:grpSpMkLst>
        </pc:grpChg>
      </pc:sldChg>
      <pc:sldChg chg="addSp delSp modSp new mod">
        <pc:chgData name="Anni Reinert" userId="ea10664f96a1c007" providerId="LiveId" clId="{461DBDBA-C6F4-4BD2-B7FA-A6A5B0596327}" dt="2021-10-24T12:53:53.062" v="3127"/>
        <pc:sldMkLst>
          <pc:docMk/>
          <pc:sldMk cId="636992189" sldId="259"/>
        </pc:sldMkLst>
        <pc:spChg chg="add mod modVis replST">
          <ac:chgData name="Anni Reinert" userId="ea10664f96a1c007" providerId="LiveId" clId="{461DBDBA-C6F4-4BD2-B7FA-A6A5B0596327}" dt="2021-10-24T12:37:35.329" v="230"/>
          <ac:spMkLst>
            <pc:docMk/>
            <pc:sldMk cId="636992189" sldId="259"/>
            <ac:spMk id="6" creationId="{195FF74C-90DD-4984-B960-8BC810D47EE0}"/>
          </ac:spMkLst>
        </pc:spChg>
        <pc:spChg chg="add mod modVis replST">
          <ac:chgData name="Anni Reinert" userId="ea10664f96a1c007" providerId="LiveId" clId="{461DBDBA-C6F4-4BD2-B7FA-A6A5B0596327}" dt="2021-10-24T12:53:53.061" v="3126"/>
          <ac:spMkLst>
            <pc:docMk/>
            <pc:sldMk cId="636992189" sldId="259"/>
            <ac:spMk id="6" creationId="{A36B8E2D-153E-4D9C-9271-68371BFCFCFC}"/>
          </ac:spMkLst>
        </pc:spChg>
        <pc:spChg chg="add mod replST">
          <ac:chgData name="Anni Reinert" userId="ea10664f96a1c007" providerId="LiveId" clId="{461DBDBA-C6F4-4BD2-B7FA-A6A5B0596327}" dt="2021-10-24T12:37:35.329" v="230"/>
          <ac:spMkLst>
            <pc:docMk/>
            <pc:sldMk cId="636992189" sldId="259"/>
            <ac:spMk id="7" creationId="{47D4EDC4-C987-4E60-A890-5A19E639EB6E}"/>
          </ac:spMkLst>
        </pc:spChg>
        <pc:spChg chg="add mod replST">
          <ac:chgData name="Anni Reinert" userId="ea10664f96a1c007" providerId="LiveId" clId="{461DBDBA-C6F4-4BD2-B7FA-A6A5B0596327}" dt="2021-10-24T12:53:53.061" v="3126"/>
          <ac:spMkLst>
            <pc:docMk/>
            <pc:sldMk cId="636992189" sldId="259"/>
            <ac:spMk id="7" creationId="{83A34939-3E22-4F2A-8EE5-2AF614278A27}"/>
          </ac:spMkLst>
        </pc:spChg>
        <pc:spChg chg="add mod replST">
          <ac:chgData name="Anni Reinert" userId="ea10664f96a1c007" providerId="LiveId" clId="{461DBDBA-C6F4-4BD2-B7FA-A6A5B0596327}" dt="2021-10-24T12:53:53.061" v="3126"/>
          <ac:spMkLst>
            <pc:docMk/>
            <pc:sldMk cId="636992189" sldId="259"/>
            <ac:spMk id="8" creationId="{46CB4B3B-E8BF-415D-B948-E2F0A0CF3D6C}"/>
          </ac:spMkLst>
        </pc:spChg>
        <pc:spChg chg="add mod replST">
          <ac:chgData name="Anni Reinert" userId="ea10664f96a1c007" providerId="LiveId" clId="{461DBDBA-C6F4-4BD2-B7FA-A6A5B0596327}" dt="2021-10-24T12:37:35.329" v="230"/>
          <ac:spMkLst>
            <pc:docMk/>
            <pc:sldMk cId="636992189" sldId="259"/>
            <ac:spMk id="8" creationId="{8466FECB-0762-4B7A-96B3-90ABE2A09E35}"/>
          </ac:spMkLst>
        </pc:spChg>
        <pc:spChg chg="add mod replST">
          <ac:chgData name="Anni Reinert" userId="ea10664f96a1c007" providerId="LiveId" clId="{461DBDBA-C6F4-4BD2-B7FA-A6A5B0596327}" dt="2021-10-24T12:37:35.329" v="230"/>
          <ac:spMkLst>
            <pc:docMk/>
            <pc:sldMk cId="636992189" sldId="259"/>
            <ac:spMk id="9" creationId="{8334BA21-0331-4F83-9A00-23942F2715AA}"/>
          </ac:spMkLst>
        </pc:spChg>
        <pc:spChg chg="add mod replST">
          <ac:chgData name="Anni Reinert" userId="ea10664f96a1c007" providerId="LiveId" clId="{461DBDBA-C6F4-4BD2-B7FA-A6A5B0596327}" dt="2021-10-24T12:53:53.061" v="3126"/>
          <ac:spMkLst>
            <pc:docMk/>
            <pc:sldMk cId="636992189" sldId="259"/>
            <ac:spMk id="9" creationId="{EAB43988-23C3-4413-A19F-8E0306353AEB}"/>
          </ac:spMkLst>
        </pc:spChg>
        <pc:spChg chg="add mod replST">
          <ac:chgData name="Anni Reinert" userId="ea10664f96a1c007" providerId="LiveId" clId="{461DBDBA-C6F4-4BD2-B7FA-A6A5B0596327}" dt="2021-10-24T12:53:53.061" v="3126"/>
          <ac:spMkLst>
            <pc:docMk/>
            <pc:sldMk cId="636992189" sldId="259"/>
            <ac:spMk id="10" creationId="{50F111A5-36ED-4A39-A465-1CC477A828BA}"/>
          </ac:spMkLst>
        </pc:spChg>
        <pc:spChg chg="add mod replST">
          <ac:chgData name="Anni Reinert" userId="ea10664f96a1c007" providerId="LiveId" clId="{461DBDBA-C6F4-4BD2-B7FA-A6A5B0596327}" dt="2021-10-24T12:37:35.329" v="230"/>
          <ac:spMkLst>
            <pc:docMk/>
            <pc:sldMk cId="636992189" sldId="259"/>
            <ac:spMk id="10" creationId="{CD417464-AC67-430B-A389-665FE1879E6C}"/>
          </ac:spMkLst>
        </pc:spChg>
        <pc:spChg chg="add mod replST">
          <ac:chgData name="Anni Reinert" userId="ea10664f96a1c007" providerId="LiveId" clId="{461DBDBA-C6F4-4BD2-B7FA-A6A5B0596327}" dt="2021-10-24T12:53:53.061" v="3126"/>
          <ac:spMkLst>
            <pc:docMk/>
            <pc:sldMk cId="636992189" sldId="259"/>
            <ac:spMk id="11" creationId="{EE5051EB-870B-4326-BBFA-4222248BD46A}"/>
          </ac:spMkLst>
        </pc:spChg>
        <pc:spChg chg="add mod modVis replST">
          <ac:chgData name="Anni Reinert" userId="ea10664f96a1c007" providerId="LiveId" clId="{461DBDBA-C6F4-4BD2-B7FA-A6A5B0596327}" dt="2021-10-24T12:39:22.207" v="490"/>
          <ac:spMkLst>
            <pc:docMk/>
            <pc:sldMk cId="636992189" sldId="259"/>
            <ac:spMk id="12" creationId="{D42203AD-EED8-41BF-B88B-C0C850F14EC6}"/>
          </ac:spMkLst>
        </pc:spChg>
        <pc:spChg chg="add mod replST">
          <ac:chgData name="Anni Reinert" userId="ea10664f96a1c007" providerId="LiveId" clId="{461DBDBA-C6F4-4BD2-B7FA-A6A5B0596327}" dt="2021-10-24T12:39:22.207" v="490"/>
          <ac:spMkLst>
            <pc:docMk/>
            <pc:sldMk cId="636992189" sldId="259"/>
            <ac:spMk id="13" creationId="{29AF0084-D372-4547-96E7-15E38FA55B0E}"/>
          </ac:spMkLst>
        </pc:spChg>
        <pc:spChg chg="add mod replST">
          <ac:chgData name="Anni Reinert" userId="ea10664f96a1c007" providerId="LiveId" clId="{461DBDBA-C6F4-4BD2-B7FA-A6A5B0596327}" dt="2021-10-24T12:39:22.207" v="490"/>
          <ac:spMkLst>
            <pc:docMk/>
            <pc:sldMk cId="636992189" sldId="259"/>
            <ac:spMk id="14" creationId="{2EF46BC5-2824-4C5A-BE83-68DF32E14EA8}"/>
          </ac:spMkLst>
        </pc:spChg>
        <pc:spChg chg="add mod replST">
          <ac:chgData name="Anni Reinert" userId="ea10664f96a1c007" providerId="LiveId" clId="{461DBDBA-C6F4-4BD2-B7FA-A6A5B0596327}" dt="2021-10-24T12:39:22.207" v="490"/>
          <ac:spMkLst>
            <pc:docMk/>
            <pc:sldMk cId="636992189" sldId="259"/>
            <ac:spMk id="15" creationId="{8DFE3010-6A40-435C-866E-523924743674}"/>
          </ac:spMkLst>
        </pc:spChg>
        <pc:spChg chg="add mod replST">
          <ac:chgData name="Anni Reinert" userId="ea10664f96a1c007" providerId="LiveId" clId="{461DBDBA-C6F4-4BD2-B7FA-A6A5B0596327}" dt="2021-10-24T12:39:22.207" v="490"/>
          <ac:spMkLst>
            <pc:docMk/>
            <pc:sldMk cId="636992189" sldId="259"/>
            <ac:spMk id="16" creationId="{4304ABCB-9327-4E75-8A62-E2C425ABDC24}"/>
          </ac:spMkLst>
        </pc:spChg>
        <pc:spChg chg="add mod modVis replST">
          <ac:chgData name="Anni Reinert" userId="ea10664f96a1c007" providerId="LiveId" clId="{461DBDBA-C6F4-4BD2-B7FA-A6A5B0596327}" dt="2021-10-24T12:39:27.102" v="750"/>
          <ac:spMkLst>
            <pc:docMk/>
            <pc:sldMk cId="636992189" sldId="259"/>
            <ac:spMk id="18" creationId="{F01D45A2-E3C8-4E1F-BD57-6E1007048890}"/>
          </ac:spMkLst>
        </pc:spChg>
        <pc:spChg chg="add mod replST">
          <ac:chgData name="Anni Reinert" userId="ea10664f96a1c007" providerId="LiveId" clId="{461DBDBA-C6F4-4BD2-B7FA-A6A5B0596327}" dt="2021-10-24T12:39:27.102" v="750"/>
          <ac:spMkLst>
            <pc:docMk/>
            <pc:sldMk cId="636992189" sldId="259"/>
            <ac:spMk id="19" creationId="{D0733775-EF67-48ED-BF1B-F062EB4D8C78}"/>
          </ac:spMkLst>
        </pc:spChg>
        <pc:spChg chg="add mod replST">
          <ac:chgData name="Anni Reinert" userId="ea10664f96a1c007" providerId="LiveId" clId="{461DBDBA-C6F4-4BD2-B7FA-A6A5B0596327}" dt="2021-10-24T12:39:27.102" v="750"/>
          <ac:spMkLst>
            <pc:docMk/>
            <pc:sldMk cId="636992189" sldId="259"/>
            <ac:spMk id="20" creationId="{AE045219-1139-4102-9343-302A6C307AF7}"/>
          </ac:spMkLst>
        </pc:spChg>
        <pc:spChg chg="add mod replST">
          <ac:chgData name="Anni Reinert" userId="ea10664f96a1c007" providerId="LiveId" clId="{461DBDBA-C6F4-4BD2-B7FA-A6A5B0596327}" dt="2021-10-24T12:39:27.102" v="750"/>
          <ac:spMkLst>
            <pc:docMk/>
            <pc:sldMk cId="636992189" sldId="259"/>
            <ac:spMk id="21" creationId="{2DB12818-1AE5-4E87-8897-DA558F178F28}"/>
          </ac:spMkLst>
        </pc:spChg>
        <pc:spChg chg="add mod replST">
          <ac:chgData name="Anni Reinert" userId="ea10664f96a1c007" providerId="LiveId" clId="{461DBDBA-C6F4-4BD2-B7FA-A6A5B0596327}" dt="2021-10-24T12:39:27.102" v="750"/>
          <ac:spMkLst>
            <pc:docMk/>
            <pc:sldMk cId="636992189" sldId="259"/>
            <ac:spMk id="22" creationId="{E5E36511-A444-4CA5-8E63-25C6A5848A14}"/>
          </ac:spMkLst>
        </pc:spChg>
        <pc:spChg chg="add mod modVis replST">
          <ac:chgData name="Anni Reinert" userId="ea10664f96a1c007" providerId="LiveId" clId="{461DBDBA-C6F4-4BD2-B7FA-A6A5B0596327}" dt="2021-10-24T12:39:43.765" v="1010"/>
          <ac:spMkLst>
            <pc:docMk/>
            <pc:sldMk cId="636992189" sldId="259"/>
            <ac:spMk id="24" creationId="{6153EF33-A4B6-41D2-B40B-04D56025077C}"/>
          </ac:spMkLst>
        </pc:spChg>
        <pc:spChg chg="add mod replST">
          <ac:chgData name="Anni Reinert" userId="ea10664f96a1c007" providerId="LiveId" clId="{461DBDBA-C6F4-4BD2-B7FA-A6A5B0596327}" dt="2021-10-24T12:39:43.765" v="1010"/>
          <ac:spMkLst>
            <pc:docMk/>
            <pc:sldMk cId="636992189" sldId="259"/>
            <ac:spMk id="25" creationId="{1BB44356-C3FE-4378-B323-0B71343320C3}"/>
          </ac:spMkLst>
        </pc:spChg>
        <pc:spChg chg="add mod replST">
          <ac:chgData name="Anni Reinert" userId="ea10664f96a1c007" providerId="LiveId" clId="{461DBDBA-C6F4-4BD2-B7FA-A6A5B0596327}" dt="2021-10-24T12:39:43.765" v="1010"/>
          <ac:spMkLst>
            <pc:docMk/>
            <pc:sldMk cId="636992189" sldId="259"/>
            <ac:spMk id="26" creationId="{0371BB0F-3214-4769-AA50-3031B7FA769B}"/>
          </ac:spMkLst>
        </pc:spChg>
        <pc:spChg chg="add mod replST">
          <ac:chgData name="Anni Reinert" userId="ea10664f96a1c007" providerId="LiveId" clId="{461DBDBA-C6F4-4BD2-B7FA-A6A5B0596327}" dt="2021-10-24T12:39:43.765" v="1010"/>
          <ac:spMkLst>
            <pc:docMk/>
            <pc:sldMk cId="636992189" sldId="259"/>
            <ac:spMk id="27" creationId="{2B6857EE-99D6-43E5-942C-3C2DCFEDEC1D}"/>
          </ac:spMkLst>
        </pc:spChg>
        <pc:spChg chg="add mod replST">
          <ac:chgData name="Anni Reinert" userId="ea10664f96a1c007" providerId="LiveId" clId="{461DBDBA-C6F4-4BD2-B7FA-A6A5B0596327}" dt="2021-10-24T12:39:43.765" v="1010"/>
          <ac:spMkLst>
            <pc:docMk/>
            <pc:sldMk cId="636992189" sldId="259"/>
            <ac:spMk id="28" creationId="{5693E3CE-6E90-4E7E-A255-4BAA9D1237DD}"/>
          </ac:spMkLst>
        </pc:spChg>
        <pc:spChg chg="add mod modVis replST">
          <ac:chgData name="Anni Reinert" userId="ea10664f96a1c007" providerId="LiveId" clId="{461DBDBA-C6F4-4BD2-B7FA-A6A5B0596327}" dt="2021-10-24T12:40:01.560" v="1270"/>
          <ac:spMkLst>
            <pc:docMk/>
            <pc:sldMk cId="636992189" sldId="259"/>
            <ac:spMk id="30" creationId="{C6CA4ABF-A026-4EDB-94BF-66455A13BD45}"/>
          </ac:spMkLst>
        </pc:spChg>
        <pc:spChg chg="add mod replST">
          <ac:chgData name="Anni Reinert" userId="ea10664f96a1c007" providerId="LiveId" clId="{461DBDBA-C6F4-4BD2-B7FA-A6A5B0596327}" dt="2021-10-24T12:40:01.560" v="1270"/>
          <ac:spMkLst>
            <pc:docMk/>
            <pc:sldMk cId="636992189" sldId="259"/>
            <ac:spMk id="31" creationId="{81F6A093-E2A7-4200-8545-CF5065EC702C}"/>
          </ac:spMkLst>
        </pc:spChg>
        <pc:spChg chg="add mod replST">
          <ac:chgData name="Anni Reinert" userId="ea10664f96a1c007" providerId="LiveId" clId="{461DBDBA-C6F4-4BD2-B7FA-A6A5B0596327}" dt="2021-10-24T12:40:01.560" v="1270"/>
          <ac:spMkLst>
            <pc:docMk/>
            <pc:sldMk cId="636992189" sldId="259"/>
            <ac:spMk id="32" creationId="{862B083E-4AAE-4618-8221-5D8ACE20C40B}"/>
          </ac:spMkLst>
        </pc:spChg>
        <pc:spChg chg="add mod replST">
          <ac:chgData name="Anni Reinert" userId="ea10664f96a1c007" providerId="LiveId" clId="{461DBDBA-C6F4-4BD2-B7FA-A6A5B0596327}" dt="2021-10-24T12:40:01.560" v="1270"/>
          <ac:spMkLst>
            <pc:docMk/>
            <pc:sldMk cId="636992189" sldId="259"/>
            <ac:spMk id="33" creationId="{6C68686A-15FA-4678-BB47-F7917A0B6E0B}"/>
          </ac:spMkLst>
        </pc:spChg>
        <pc:spChg chg="add mod replST">
          <ac:chgData name="Anni Reinert" userId="ea10664f96a1c007" providerId="LiveId" clId="{461DBDBA-C6F4-4BD2-B7FA-A6A5B0596327}" dt="2021-10-24T12:40:01.560" v="1270"/>
          <ac:spMkLst>
            <pc:docMk/>
            <pc:sldMk cId="636992189" sldId="259"/>
            <ac:spMk id="34" creationId="{0D4B6718-2907-40EE-BE0A-234CE0AA6F33}"/>
          </ac:spMkLst>
        </pc:spChg>
        <pc:spChg chg="add mod modVis replST">
          <ac:chgData name="Anni Reinert" userId="ea10664f96a1c007" providerId="LiveId" clId="{461DBDBA-C6F4-4BD2-B7FA-A6A5B0596327}" dt="2021-10-24T12:40:08.638" v="1530"/>
          <ac:spMkLst>
            <pc:docMk/>
            <pc:sldMk cId="636992189" sldId="259"/>
            <ac:spMk id="36" creationId="{BA588446-08BE-4173-B2A4-B9DEA20BD514}"/>
          </ac:spMkLst>
        </pc:spChg>
        <pc:spChg chg="add mod replST">
          <ac:chgData name="Anni Reinert" userId="ea10664f96a1c007" providerId="LiveId" clId="{461DBDBA-C6F4-4BD2-B7FA-A6A5B0596327}" dt="2021-10-24T12:40:08.638" v="1530"/>
          <ac:spMkLst>
            <pc:docMk/>
            <pc:sldMk cId="636992189" sldId="259"/>
            <ac:spMk id="37" creationId="{9C49DD34-377D-4160-A339-54AC20088669}"/>
          </ac:spMkLst>
        </pc:spChg>
        <pc:spChg chg="add mod replST">
          <ac:chgData name="Anni Reinert" userId="ea10664f96a1c007" providerId="LiveId" clId="{461DBDBA-C6F4-4BD2-B7FA-A6A5B0596327}" dt="2021-10-24T12:40:08.638" v="1530"/>
          <ac:spMkLst>
            <pc:docMk/>
            <pc:sldMk cId="636992189" sldId="259"/>
            <ac:spMk id="38" creationId="{3E4CF2AA-6D9A-477D-81F2-251E4A1689D4}"/>
          </ac:spMkLst>
        </pc:spChg>
        <pc:spChg chg="add mod replST">
          <ac:chgData name="Anni Reinert" userId="ea10664f96a1c007" providerId="LiveId" clId="{461DBDBA-C6F4-4BD2-B7FA-A6A5B0596327}" dt="2021-10-24T12:40:08.638" v="1530"/>
          <ac:spMkLst>
            <pc:docMk/>
            <pc:sldMk cId="636992189" sldId="259"/>
            <ac:spMk id="39" creationId="{144079AB-7733-46ED-9226-7B2F910697EB}"/>
          </ac:spMkLst>
        </pc:spChg>
        <pc:spChg chg="add mod replST">
          <ac:chgData name="Anni Reinert" userId="ea10664f96a1c007" providerId="LiveId" clId="{461DBDBA-C6F4-4BD2-B7FA-A6A5B0596327}" dt="2021-10-24T12:40:08.638" v="1530"/>
          <ac:spMkLst>
            <pc:docMk/>
            <pc:sldMk cId="636992189" sldId="259"/>
            <ac:spMk id="40" creationId="{1A20E37C-6608-4619-97E5-8AC637647416}"/>
          </ac:spMkLst>
        </pc:spChg>
        <pc:spChg chg="add mod modVis replST">
          <ac:chgData name="Anni Reinert" userId="ea10664f96a1c007" providerId="LiveId" clId="{461DBDBA-C6F4-4BD2-B7FA-A6A5B0596327}" dt="2021-10-24T12:40:18.188" v="1790"/>
          <ac:spMkLst>
            <pc:docMk/>
            <pc:sldMk cId="636992189" sldId="259"/>
            <ac:spMk id="42" creationId="{0A450034-3391-4E54-AFB0-090CFA371C75}"/>
          </ac:spMkLst>
        </pc:spChg>
        <pc:spChg chg="add mod replST">
          <ac:chgData name="Anni Reinert" userId="ea10664f96a1c007" providerId="LiveId" clId="{461DBDBA-C6F4-4BD2-B7FA-A6A5B0596327}" dt="2021-10-24T12:40:18.188" v="1790"/>
          <ac:spMkLst>
            <pc:docMk/>
            <pc:sldMk cId="636992189" sldId="259"/>
            <ac:spMk id="43" creationId="{47D1AE83-3ADE-4E26-A921-708B560A38F4}"/>
          </ac:spMkLst>
        </pc:spChg>
        <pc:spChg chg="add mod replST">
          <ac:chgData name="Anni Reinert" userId="ea10664f96a1c007" providerId="LiveId" clId="{461DBDBA-C6F4-4BD2-B7FA-A6A5B0596327}" dt="2021-10-24T12:40:18.188" v="1790"/>
          <ac:spMkLst>
            <pc:docMk/>
            <pc:sldMk cId="636992189" sldId="259"/>
            <ac:spMk id="44" creationId="{FA03C418-EFDB-4600-8332-AA8723B851E3}"/>
          </ac:spMkLst>
        </pc:spChg>
        <pc:spChg chg="add mod replST">
          <ac:chgData name="Anni Reinert" userId="ea10664f96a1c007" providerId="LiveId" clId="{461DBDBA-C6F4-4BD2-B7FA-A6A5B0596327}" dt="2021-10-24T12:40:18.188" v="1790"/>
          <ac:spMkLst>
            <pc:docMk/>
            <pc:sldMk cId="636992189" sldId="259"/>
            <ac:spMk id="45" creationId="{145FA847-31BD-48C3-B929-63B97D311F06}"/>
          </ac:spMkLst>
        </pc:spChg>
        <pc:spChg chg="add mod replST">
          <ac:chgData name="Anni Reinert" userId="ea10664f96a1c007" providerId="LiveId" clId="{461DBDBA-C6F4-4BD2-B7FA-A6A5B0596327}" dt="2021-10-24T12:40:18.188" v="1790"/>
          <ac:spMkLst>
            <pc:docMk/>
            <pc:sldMk cId="636992189" sldId="259"/>
            <ac:spMk id="46" creationId="{3AA17D12-B8C8-4E72-B293-EE9FCA17F5A7}"/>
          </ac:spMkLst>
        </pc:spChg>
        <pc:spChg chg="add mod modVis replST">
          <ac:chgData name="Anni Reinert" userId="ea10664f96a1c007" providerId="LiveId" clId="{461DBDBA-C6F4-4BD2-B7FA-A6A5B0596327}" dt="2021-10-24T12:40:22.629" v="2050"/>
          <ac:spMkLst>
            <pc:docMk/>
            <pc:sldMk cId="636992189" sldId="259"/>
            <ac:spMk id="48" creationId="{88C462BB-87DB-49FB-973D-2B5A8633068C}"/>
          </ac:spMkLst>
        </pc:spChg>
        <pc:spChg chg="add mod replST">
          <ac:chgData name="Anni Reinert" userId="ea10664f96a1c007" providerId="LiveId" clId="{461DBDBA-C6F4-4BD2-B7FA-A6A5B0596327}" dt="2021-10-24T12:40:22.629" v="2050"/>
          <ac:spMkLst>
            <pc:docMk/>
            <pc:sldMk cId="636992189" sldId="259"/>
            <ac:spMk id="49" creationId="{386CC5BA-E4C1-41C8-B83A-E6A464B2C65D}"/>
          </ac:spMkLst>
        </pc:spChg>
        <pc:spChg chg="add mod replST">
          <ac:chgData name="Anni Reinert" userId="ea10664f96a1c007" providerId="LiveId" clId="{461DBDBA-C6F4-4BD2-B7FA-A6A5B0596327}" dt="2021-10-24T12:40:22.629" v="2050"/>
          <ac:spMkLst>
            <pc:docMk/>
            <pc:sldMk cId="636992189" sldId="259"/>
            <ac:spMk id="50" creationId="{2B02FA29-0AB4-4A3C-A909-CF50843F0EAF}"/>
          </ac:spMkLst>
        </pc:spChg>
        <pc:spChg chg="add mod replST">
          <ac:chgData name="Anni Reinert" userId="ea10664f96a1c007" providerId="LiveId" clId="{461DBDBA-C6F4-4BD2-B7FA-A6A5B0596327}" dt="2021-10-24T12:40:22.629" v="2050"/>
          <ac:spMkLst>
            <pc:docMk/>
            <pc:sldMk cId="636992189" sldId="259"/>
            <ac:spMk id="51" creationId="{F28E521C-9FE9-49AF-AB94-C1CBAA34A8B1}"/>
          </ac:spMkLst>
        </pc:spChg>
        <pc:spChg chg="add mod replST">
          <ac:chgData name="Anni Reinert" userId="ea10664f96a1c007" providerId="LiveId" clId="{461DBDBA-C6F4-4BD2-B7FA-A6A5B0596327}" dt="2021-10-24T12:40:22.629" v="2050"/>
          <ac:spMkLst>
            <pc:docMk/>
            <pc:sldMk cId="636992189" sldId="259"/>
            <ac:spMk id="52" creationId="{1506BD37-6CEE-4690-B7B5-9B6FEFEC9548}"/>
          </ac:spMkLst>
        </pc:spChg>
        <pc:spChg chg="add mod modVis replST">
          <ac:chgData name="Anni Reinert" userId="ea10664f96a1c007" providerId="LiveId" clId="{461DBDBA-C6F4-4BD2-B7FA-A6A5B0596327}" dt="2021-10-24T12:40:37.083" v="2310"/>
          <ac:spMkLst>
            <pc:docMk/>
            <pc:sldMk cId="636992189" sldId="259"/>
            <ac:spMk id="54" creationId="{3182C29E-BEF5-4F58-A057-31F60C85AFE3}"/>
          </ac:spMkLst>
        </pc:spChg>
        <pc:spChg chg="add mod replST">
          <ac:chgData name="Anni Reinert" userId="ea10664f96a1c007" providerId="LiveId" clId="{461DBDBA-C6F4-4BD2-B7FA-A6A5B0596327}" dt="2021-10-24T12:40:37.083" v="2310"/>
          <ac:spMkLst>
            <pc:docMk/>
            <pc:sldMk cId="636992189" sldId="259"/>
            <ac:spMk id="55" creationId="{B5D6F111-3FCC-46D7-BA33-14C54D28160B}"/>
          </ac:spMkLst>
        </pc:spChg>
        <pc:spChg chg="add mod replST">
          <ac:chgData name="Anni Reinert" userId="ea10664f96a1c007" providerId="LiveId" clId="{461DBDBA-C6F4-4BD2-B7FA-A6A5B0596327}" dt="2021-10-24T12:40:37.083" v="2310"/>
          <ac:spMkLst>
            <pc:docMk/>
            <pc:sldMk cId="636992189" sldId="259"/>
            <ac:spMk id="56" creationId="{B6D19F49-A61E-4381-9055-2453B0C3F5C8}"/>
          </ac:spMkLst>
        </pc:spChg>
        <pc:spChg chg="add mod replST">
          <ac:chgData name="Anni Reinert" userId="ea10664f96a1c007" providerId="LiveId" clId="{461DBDBA-C6F4-4BD2-B7FA-A6A5B0596327}" dt="2021-10-24T12:40:37.083" v="2310"/>
          <ac:spMkLst>
            <pc:docMk/>
            <pc:sldMk cId="636992189" sldId="259"/>
            <ac:spMk id="57" creationId="{37156C23-8753-48C6-8F0E-1CF9434EFE0C}"/>
          </ac:spMkLst>
        </pc:spChg>
        <pc:spChg chg="add mod replST">
          <ac:chgData name="Anni Reinert" userId="ea10664f96a1c007" providerId="LiveId" clId="{461DBDBA-C6F4-4BD2-B7FA-A6A5B0596327}" dt="2021-10-24T12:40:37.083" v="2310"/>
          <ac:spMkLst>
            <pc:docMk/>
            <pc:sldMk cId="636992189" sldId="259"/>
            <ac:spMk id="58" creationId="{8A6A4E3D-CAC8-485F-932D-B0E680C3E186}"/>
          </ac:spMkLst>
        </pc:spChg>
        <pc:spChg chg="add mod modVis replST">
          <ac:chgData name="Anni Reinert" userId="ea10664f96a1c007" providerId="LiveId" clId="{461DBDBA-C6F4-4BD2-B7FA-A6A5B0596327}" dt="2021-10-24T12:40:43.700" v="2570"/>
          <ac:spMkLst>
            <pc:docMk/>
            <pc:sldMk cId="636992189" sldId="259"/>
            <ac:spMk id="60" creationId="{00F3BE07-FEE7-43F1-8565-E6CD3AFB7472}"/>
          </ac:spMkLst>
        </pc:spChg>
        <pc:spChg chg="add mod replST">
          <ac:chgData name="Anni Reinert" userId="ea10664f96a1c007" providerId="LiveId" clId="{461DBDBA-C6F4-4BD2-B7FA-A6A5B0596327}" dt="2021-10-24T12:40:43.700" v="2570"/>
          <ac:spMkLst>
            <pc:docMk/>
            <pc:sldMk cId="636992189" sldId="259"/>
            <ac:spMk id="61" creationId="{76D9C62B-9852-417F-9C6B-69F4B32ECE7D}"/>
          </ac:spMkLst>
        </pc:spChg>
        <pc:spChg chg="add mod replST">
          <ac:chgData name="Anni Reinert" userId="ea10664f96a1c007" providerId="LiveId" clId="{461DBDBA-C6F4-4BD2-B7FA-A6A5B0596327}" dt="2021-10-24T12:40:43.700" v="2570"/>
          <ac:spMkLst>
            <pc:docMk/>
            <pc:sldMk cId="636992189" sldId="259"/>
            <ac:spMk id="62" creationId="{E36C39D3-DDFA-443C-97BD-FADFB17A5A85}"/>
          </ac:spMkLst>
        </pc:spChg>
        <pc:spChg chg="add mod replST">
          <ac:chgData name="Anni Reinert" userId="ea10664f96a1c007" providerId="LiveId" clId="{461DBDBA-C6F4-4BD2-B7FA-A6A5B0596327}" dt="2021-10-24T12:40:43.700" v="2570"/>
          <ac:spMkLst>
            <pc:docMk/>
            <pc:sldMk cId="636992189" sldId="259"/>
            <ac:spMk id="63" creationId="{4461CD6F-F1A6-43B8-B624-8041E2C27670}"/>
          </ac:spMkLst>
        </pc:spChg>
        <pc:spChg chg="add mod replST">
          <ac:chgData name="Anni Reinert" userId="ea10664f96a1c007" providerId="LiveId" clId="{461DBDBA-C6F4-4BD2-B7FA-A6A5B0596327}" dt="2021-10-24T12:40:43.700" v="2570"/>
          <ac:spMkLst>
            <pc:docMk/>
            <pc:sldMk cId="636992189" sldId="259"/>
            <ac:spMk id="64" creationId="{2A19EDAD-5DCA-414E-91D7-057E70762A6A}"/>
          </ac:spMkLst>
        </pc:spChg>
        <pc:spChg chg="add mod modVis replST">
          <ac:chgData name="Anni Reinert" userId="ea10664f96a1c007" providerId="LiveId" clId="{461DBDBA-C6F4-4BD2-B7FA-A6A5B0596327}" dt="2021-10-24T12:40:47.552" v="2830"/>
          <ac:spMkLst>
            <pc:docMk/>
            <pc:sldMk cId="636992189" sldId="259"/>
            <ac:spMk id="66" creationId="{C7F75B6C-1D2E-42C9-AF1C-40D24A98928E}"/>
          </ac:spMkLst>
        </pc:spChg>
        <pc:spChg chg="add mod replST">
          <ac:chgData name="Anni Reinert" userId="ea10664f96a1c007" providerId="LiveId" clId="{461DBDBA-C6F4-4BD2-B7FA-A6A5B0596327}" dt="2021-10-24T12:40:47.552" v="2830"/>
          <ac:spMkLst>
            <pc:docMk/>
            <pc:sldMk cId="636992189" sldId="259"/>
            <ac:spMk id="67" creationId="{A64D2C11-8AF1-48BB-90C1-7379E0E7A40F}"/>
          </ac:spMkLst>
        </pc:spChg>
        <pc:spChg chg="add mod replST">
          <ac:chgData name="Anni Reinert" userId="ea10664f96a1c007" providerId="LiveId" clId="{461DBDBA-C6F4-4BD2-B7FA-A6A5B0596327}" dt="2021-10-24T12:40:47.552" v="2830"/>
          <ac:spMkLst>
            <pc:docMk/>
            <pc:sldMk cId="636992189" sldId="259"/>
            <ac:spMk id="68" creationId="{AE43E7CC-DA6A-4EB1-B361-6BCD099E2D88}"/>
          </ac:spMkLst>
        </pc:spChg>
        <pc:spChg chg="add mod replST">
          <ac:chgData name="Anni Reinert" userId="ea10664f96a1c007" providerId="LiveId" clId="{461DBDBA-C6F4-4BD2-B7FA-A6A5B0596327}" dt="2021-10-24T12:40:47.552" v="2830"/>
          <ac:spMkLst>
            <pc:docMk/>
            <pc:sldMk cId="636992189" sldId="259"/>
            <ac:spMk id="69" creationId="{9696A558-CBBB-4EB2-8822-7618FAA3C802}"/>
          </ac:spMkLst>
        </pc:spChg>
        <pc:spChg chg="add mod replST">
          <ac:chgData name="Anni Reinert" userId="ea10664f96a1c007" providerId="LiveId" clId="{461DBDBA-C6F4-4BD2-B7FA-A6A5B0596327}" dt="2021-10-24T12:40:47.552" v="2830"/>
          <ac:spMkLst>
            <pc:docMk/>
            <pc:sldMk cId="636992189" sldId="259"/>
            <ac:spMk id="70" creationId="{E29936C9-AFEF-40F6-94E5-DF4C87689F9B}"/>
          </ac:spMkLst>
        </pc:spChg>
        <pc:grpChg chg="add del mod replST">
          <ac:chgData name="Anni Reinert" userId="ea10664f96a1c007" providerId="LiveId" clId="{461DBDBA-C6F4-4BD2-B7FA-A6A5B0596327}" dt="2021-10-24T12:39:22.123" v="297"/>
          <ac:grpSpMkLst>
            <pc:docMk/>
            <pc:sldMk cId="636992189" sldId="259"/>
            <ac:grpSpMk id="11" creationId="{17B390E9-0E49-4313-B01D-7F528AF02C81}"/>
          </ac:grpSpMkLst>
        </pc:grpChg>
        <pc:grpChg chg="add mod replST">
          <ac:chgData name="Anni Reinert" userId="ea10664f96a1c007" providerId="LiveId" clId="{461DBDBA-C6F4-4BD2-B7FA-A6A5B0596327}" dt="2021-10-24T12:53:53.062" v="3127"/>
          <ac:grpSpMkLst>
            <pc:docMk/>
            <pc:sldMk cId="636992189" sldId="259"/>
            <ac:grpSpMk id="12" creationId="{3F4EBF0D-748B-4938-BA36-F08A8036CA58}"/>
          </ac:grpSpMkLst>
        </pc:grpChg>
        <pc:grpChg chg="add del mod replST">
          <ac:chgData name="Anni Reinert" userId="ea10664f96a1c007" providerId="LiveId" clId="{461DBDBA-C6F4-4BD2-B7FA-A6A5B0596327}" dt="2021-10-24T12:39:27.030" v="557"/>
          <ac:grpSpMkLst>
            <pc:docMk/>
            <pc:sldMk cId="636992189" sldId="259"/>
            <ac:grpSpMk id="17" creationId="{1EE1DEE3-FBA9-4273-A6CB-6D2A7365CF96}"/>
          </ac:grpSpMkLst>
        </pc:grpChg>
        <pc:grpChg chg="add del mod replST">
          <ac:chgData name="Anni Reinert" userId="ea10664f96a1c007" providerId="LiveId" clId="{461DBDBA-C6F4-4BD2-B7FA-A6A5B0596327}" dt="2021-10-24T12:39:43.688" v="817"/>
          <ac:grpSpMkLst>
            <pc:docMk/>
            <pc:sldMk cId="636992189" sldId="259"/>
            <ac:grpSpMk id="23" creationId="{C63E1EDC-2336-486C-885C-BD67510FE746}"/>
          </ac:grpSpMkLst>
        </pc:grpChg>
        <pc:grpChg chg="add del mod replST">
          <ac:chgData name="Anni Reinert" userId="ea10664f96a1c007" providerId="LiveId" clId="{461DBDBA-C6F4-4BD2-B7FA-A6A5B0596327}" dt="2021-10-24T12:40:01.485" v="1077"/>
          <ac:grpSpMkLst>
            <pc:docMk/>
            <pc:sldMk cId="636992189" sldId="259"/>
            <ac:grpSpMk id="29" creationId="{3C4DE6C7-4611-4E7F-BFAA-486E544718C7}"/>
          </ac:grpSpMkLst>
        </pc:grpChg>
        <pc:grpChg chg="add del mod replST">
          <ac:chgData name="Anni Reinert" userId="ea10664f96a1c007" providerId="LiveId" clId="{461DBDBA-C6F4-4BD2-B7FA-A6A5B0596327}" dt="2021-10-24T12:40:08.577" v="1337"/>
          <ac:grpSpMkLst>
            <pc:docMk/>
            <pc:sldMk cId="636992189" sldId="259"/>
            <ac:grpSpMk id="35" creationId="{FD5FDD75-A1DC-48FE-B90B-091D08F5DAE1}"/>
          </ac:grpSpMkLst>
        </pc:grpChg>
        <pc:grpChg chg="add del mod replST">
          <ac:chgData name="Anni Reinert" userId="ea10664f96a1c007" providerId="LiveId" clId="{461DBDBA-C6F4-4BD2-B7FA-A6A5B0596327}" dt="2021-10-24T12:40:18.117" v="1597"/>
          <ac:grpSpMkLst>
            <pc:docMk/>
            <pc:sldMk cId="636992189" sldId="259"/>
            <ac:grpSpMk id="41" creationId="{5A9A019A-FFDF-4633-BD61-6A6A5EBDB08D}"/>
          </ac:grpSpMkLst>
        </pc:grpChg>
        <pc:grpChg chg="add del mod replST">
          <ac:chgData name="Anni Reinert" userId="ea10664f96a1c007" providerId="LiveId" clId="{461DBDBA-C6F4-4BD2-B7FA-A6A5B0596327}" dt="2021-10-24T12:40:22.566" v="1857"/>
          <ac:grpSpMkLst>
            <pc:docMk/>
            <pc:sldMk cId="636992189" sldId="259"/>
            <ac:grpSpMk id="47" creationId="{F50B2171-EEE2-4D6B-B194-5997102B9919}"/>
          </ac:grpSpMkLst>
        </pc:grpChg>
        <pc:grpChg chg="add del mod replST">
          <ac:chgData name="Anni Reinert" userId="ea10664f96a1c007" providerId="LiveId" clId="{461DBDBA-C6F4-4BD2-B7FA-A6A5B0596327}" dt="2021-10-24T12:40:36.996" v="2117"/>
          <ac:grpSpMkLst>
            <pc:docMk/>
            <pc:sldMk cId="636992189" sldId="259"/>
            <ac:grpSpMk id="53" creationId="{E457BAD0-962B-4B58-9ACC-3C8A128993E4}"/>
          </ac:grpSpMkLst>
        </pc:grpChg>
        <pc:grpChg chg="add del mod replST">
          <ac:chgData name="Anni Reinert" userId="ea10664f96a1c007" providerId="LiveId" clId="{461DBDBA-C6F4-4BD2-B7FA-A6A5B0596327}" dt="2021-10-24T12:40:43.624" v="2377"/>
          <ac:grpSpMkLst>
            <pc:docMk/>
            <pc:sldMk cId="636992189" sldId="259"/>
            <ac:grpSpMk id="59" creationId="{C825A0F5-B479-41EC-AC7C-0D2D7530CE09}"/>
          </ac:grpSpMkLst>
        </pc:grpChg>
        <pc:grpChg chg="add del mod replST">
          <ac:chgData name="Anni Reinert" userId="ea10664f96a1c007" providerId="LiveId" clId="{461DBDBA-C6F4-4BD2-B7FA-A6A5B0596327}" dt="2021-10-24T12:40:47.492" v="2637"/>
          <ac:grpSpMkLst>
            <pc:docMk/>
            <pc:sldMk cId="636992189" sldId="259"/>
            <ac:grpSpMk id="65" creationId="{A14315F4-E7B7-4D7B-B2F0-CA7AF72F8EC6}"/>
          </ac:grpSpMkLst>
        </pc:grpChg>
        <pc:grpChg chg="add del mod replST">
          <ac:chgData name="Anni Reinert" userId="ea10664f96a1c007" providerId="LiveId" clId="{461DBDBA-C6F4-4BD2-B7FA-A6A5B0596327}" dt="2021-10-24T12:53:52.993" v="2897"/>
          <ac:grpSpMkLst>
            <pc:docMk/>
            <pc:sldMk cId="636992189" sldId="259"/>
            <ac:grpSpMk id="71" creationId="{6B906D7C-57EA-4348-9408-269BD7AE7A1F}"/>
          </ac:grpSpMkLst>
        </pc:grpChg>
      </pc:sldChg>
      <pc:sldChg chg="addSp delSp modSp new mod">
        <pc:chgData name="Anni Reinert" userId="ea10664f96a1c007" providerId="LiveId" clId="{461DBDBA-C6F4-4BD2-B7FA-A6A5B0596327}" dt="2021-10-24T12:53:53.081" v="3201"/>
        <pc:sldMkLst>
          <pc:docMk/>
          <pc:sldMk cId="672617787" sldId="260"/>
        </pc:sldMkLst>
        <pc:spChg chg="add mod modVis replST">
          <ac:chgData name="Anni Reinert" userId="ea10664f96a1c007" providerId="LiveId" clId="{461DBDBA-C6F4-4BD2-B7FA-A6A5B0596327}" dt="2021-10-24T12:37:35.346" v="292"/>
          <ac:spMkLst>
            <pc:docMk/>
            <pc:sldMk cId="672617787" sldId="260"/>
            <ac:spMk id="6" creationId="{2C778807-05F2-40EA-92AD-BDEA300CE46A}"/>
          </ac:spMkLst>
        </pc:spChg>
        <pc:spChg chg="add mod modVis replST">
          <ac:chgData name="Anni Reinert" userId="ea10664f96a1c007" providerId="LiveId" clId="{461DBDBA-C6F4-4BD2-B7FA-A6A5B0596327}" dt="2021-10-24T12:53:53.081" v="3200"/>
          <ac:spMkLst>
            <pc:docMk/>
            <pc:sldMk cId="672617787" sldId="260"/>
            <ac:spMk id="6" creationId="{BAEA3FAC-651E-4C83-9625-879087E822F8}"/>
          </ac:spMkLst>
        </pc:spChg>
        <pc:spChg chg="add mod replST">
          <ac:chgData name="Anni Reinert" userId="ea10664f96a1c007" providerId="LiveId" clId="{461DBDBA-C6F4-4BD2-B7FA-A6A5B0596327}" dt="2021-10-24T12:37:35.346" v="292"/>
          <ac:spMkLst>
            <pc:docMk/>
            <pc:sldMk cId="672617787" sldId="260"/>
            <ac:spMk id="7" creationId="{D095DB55-2B25-4724-887C-AFAA1A04DD0D}"/>
          </ac:spMkLst>
        </pc:spChg>
        <pc:spChg chg="add mod replST">
          <ac:chgData name="Anni Reinert" userId="ea10664f96a1c007" providerId="LiveId" clId="{461DBDBA-C6F4-4BD2-B7FA-A6A5B0596327}" dt="2021-10-24T12:53:53.081" v="3200"/>
          <ac:spMkLst>
            <pc:docMk/>
            <pc:sldMk cId="672617787" sldId="260"/>
            <ac:spMk id="7" creationId="{F236479F-8740-40DE-8C51-E35434285B02}"/>
          </ac:spMkLst>
        </pc:spChg>
        <pc:spChg chg="add mod replST">
          <ac:chgData name="Anni Reinert" userId="ea10664f96a1c007" providerId="LiveId" clId="{461DBDBA-C6F4-4BD2-B7FA-A6A5B0596327}" dt="2021-10-24T12:37:35.346" v="292"/>
          <ac:spMkLst>
            <pc:docMk/>
            <pc:sldMk cId="672617787" sldId="260"/>
            <ac:spMk id="8" creationId="{209A6730-0DCC-473C-961F-B048FE295C2D}"/>
          </ac:spMkLst>
        </pc:spChg>
        <pc:spChg chg="add mod replST">
          <ac:chgData name="Anni Reinert" userId="ea10664f96a1c007" providerId="LiveId" clId="{461DBDBA-C6F4-4BD2-B7FA-A6A5B0596327}" dt="2021-10-24T12:53:53.081" v="3200"/>
          <ac:spMkLst>
            <pc:docMk/>
            <pc:sldMk cId="672617787" sldId="260"/>
            <ac:spMk id="8" creationId="{EAD6E5B9-591E-42BE-8FB9-06635859827F}"/>
          </ac:spMkLst>
        </pc:spChg>
        <pc:spChg chg="add mod replST">
          <ac:chgData name="Anni Reinert" userId="ea10664f96a1c007" providerId="LiveId" clId="{461DBDBA-C6F4-4BD2-B7FA-A6A5B0596327}" dt="2021-10-24T12:53:53.081" v="3200"/>
          <ac:spMkLst>
            <pc:docMk/>
            <pc:sldMk cId="672617787" sldId="260"/>
            <ac:spMk id="9" creationId="{307CBAF0-41CA-413E-885E-1A8E6C9C466E}"/>
          </ac:spMkLst>
        </pc:spChg>
        <pc:spChg chg="add mod replST">
          <ac:chgData name="Anni Reinert" userId="ea10664f96a1c007" providerId="LiveId" clId="{461DBDBA-C6F4-4BD2-B7FA-A6A5B0596327}" dt="2021-10-24T12:37:35.346" v="292"/>
          <ac:spMkLst>
            <pc:docMk/>
            <pc:sldMk cId="672617787" sldId="260"/>
            <ac:spMk id="9" creationId="{AE8EAF7A-D8DF-46E7-83F7-1EB0CBCCF2EA}"/>
          </ac:spMkLst>
        </pc:spChg>
        <pc:spChg chg="add mod replST">
          <ac:chgData name="Anni Reinert" userId="ea10664f96a1c007" providerId="LiveId" clId="{461DBDBA-C6F4-4BD2-B7FA-A6A5B0596327}" dt="2021-10-24T12:53:53.081" v="3200"/>
          <ac:spMkLst>
            <pc:docMk/>
            <pc:sldMk cId="672617787" sldId="260"/>
            <ac:spMk id="10" creationId="{364F3017-E9D7-4B26-9BA7-E2AC68C04ED0}"/>
          </ac:spMkLst>
        </pc:spChg>
        <pc:spChg chg="add mod replST">
          <ac:chgData name="Anni Reinert" userId="ea10664f96a1c007" providerId="LiveId" clId="{461DBDBA-C6F4-4BD2-B7FA-A6A5B0596327}" dt="2021-10-24T12:37:35.346" v="292"/>
          <ac:spMkLst>
            <pc:docMk/>
            <pc:sldMk cId="672617787" sldId="260"/>
            <ac:spMk id="10" creationId="{9EEB490E-FA55-404B-A35D-766D6785BB2A}"/>
          </ac:spMkLst>
        </pc:spChg>
        <pc:spChg chg="add mod replST">
          <ac:chgData name="Anni Reinert" userId="ea10664f96a1c007" providerId="LiveId" clId="{461DBDBA-C6F4-4BD2-B7FA-A6A5B0596327}" dt="2021-10-24T12:53:53.081" v="3200"/>
          <ac:spMkLst>
            <pc:docMk/>
            <pc:sldMk cId="672617787" sldId="260"/>
            <ac:spMk id="11" creationId="{90E4C477-341B-4C3E-BF79-678B5FA647B9}"/>
          </ac:spMkLst>
        </pc:spChg>
        <pc:spChg chg="add mod modVis replST">
          <ac:chgData name="Anni Reinert" userId="ea10664f96a1c007" providerId="LiveId" clId="{461DBDBA-C6F4-4BD2-B7FA-A6A5B0596327}" dt="2021-10-24T12:39:22.224" v="552"/>
          <ac:spMkLst>
            <pc:docMk/>
            <pc:sldMk cId="672617787" sldId="260"/>
            <ac:spMk id="12" creationId="{89E76C7F-D55A-4788-A789-A2AC183A7D61}"/>
          </ac:spMkLst>
        </pc:spChg>
        <pc:spChg chg="add mod replST">
          <ac:chgData name="Anni Reinert" userId="ea10664f96a1c007" providerId="LiveId" clId="{461DBDBA-C6F4-4BD2-B7FA-A6A5B0596327}" dt="2021-10-24T12:39:22.224" v="552"/>
          <ac:spMkLst>
            <pc:docMk/>
            <pc:sldMk cId="672617787" sldId="260"/>
            <ac:spMk id="13" creationId="{97314E68-631D-4F4C-87EF-1D5EE0F800DA}"/>
          </ac:spMkLst>
        </pc:spChg>
        <pc:spChg chg="add mod replST">
          <ac:chgData name="Anni Reinert" userId="ea10664f96a1c007" providerId="LiveId" clId="{461DBDBA-C6F4-4BD2-B7FA-A6A5B0596327}" dt="2021-10-24T12:39:22.224" v="552"/>
          <ac:spMkLst>
            <pc:docMk/>
            <pc:sldMk cId="672617787" sldId="260"/>
            <ac:spMk id="14" creationId="{95F130AF-1DE0-482B-9C33-B11239F82F54}"/>
          </ac:spMkLst>
        </pc:spChg>
        <pc:spChg chg="add mod replST">
          <ac:chgData name="Anni Reinert" userId="ea10664f96a1c007" providerId="LiveId" clId="{461DBDBA-C6F4-4BD2-B7FA-A6A5B0596327}" dt="2021-10-24T12:39:22.224" v="552"/>
          <ac:spMkLst>
            <pc:docMk/>
            <pc:sldMk cId="672617787" sldId="260"/>
            <ac:spMk id="15" creationId="{A728A13E-A9DC-4D22-B89E-D09F474FAB1F}"/>
          </ac:spMkLst>
        </pc:spChg>
        <pc:spChg chg="add mod replST">
          <ac:chgData name="Anni Reinert" userId="ea10664f96a1c007" providerId="LiveId" clId="{461DBDBA-C6F4-4BD2-B7FA-A6A5B0596327}" dt="2021-10-24T12:39:22.224" v="552"/>
          <ac:spMkLst>
            <pc:docMk/>
            <pc:sldMk cId="672617787" sldId="260"/>
            <ac:spMk id="16" creationId="{19C9F793-E56E-495B-8AB8-4B0D93346343}"/>
          </ac:spMkLst>
        </pc:spChg>
        <pc:spChg chg="add mod modVis replST">
          <ac:chgData name="Anni Reinert" userId="ea10664f96a1c007" providerId="LiveId" clId="{461DBDBA-C6F4-4BD2-B7FA-A6A5B0596327}" dt="2021-10-24T12:39:27.119" v="812"/>
          <ac:spMkLst>
            <pc:docMk/>
            <pc:sldMk cId="672617787" sldId="260"/>
            <ac:spMk id="18" creationId="{E025C639-474E-43C3-BEC5-937698C09D64}"/>
          </ac:spMkLst>
        </pc:spChg>
        <pc:spChg chg="add mod replST">
          <ac:chgData name="Anni Reinert" userId="ea10664f96a1c007" providerId="LiveId" clId="{461DBDBA-C6F4-4BD2-B7FA-A6A5B0596327}" dt="2021-10-24T12:39:27.119" v="812"/>
          <ac:spMkLst>
            <pc:docMk/>
            <pc:sldMk cId="672617787" sldId="260"/>
            <ac:spMk id="19" creationId="{3B9485A1-CE7B-4DC6-A4B5-CAF9F1573288}"/>
          </ac:spMkLst>
        </pc:spChg>
        <pc:spChg chg="add mod replST">
          <ac:chgData name="Anni Reinert" userId="ea10664f96a1c007" providerId="LiveId" clId="{461DBDBA-C6F4-4BD2-B7FA-A6A5B0596327}" dt="2021-10-24T12:39:27.119" v="812"/>
          <ac:spMkLst>
            <pc:docMk/>
            <pc:sldMk cId="672617787" sldId="260"/>
            <ac:spMk id="20" creationId="{C7B752F6-0875-4446-B33F-688E59A9E3E0}"/>
          </ac:spMkLst>
        </pc:spChg>
        <pc:spChg chg="add mod replST">
          <ac:chgData name="Anni Reinert" userId="ea10664f96a1c007" providerId="LiveId" clId="{461DBDBA-C6F4-4BD2-B7FA-A6A5B0596327}" dt="2021-10-24T12:39:27.119" v="812"/>
          <ac:spMkLst>
            <pc:docMk/>
            <pc:sldMk cId="672617787" sldId="260"/>
            <ac:spMk id="21" creationId="{67489780-5D4A-416A-963E-AC6A1F9BC905}"/>
          </ac:spMkLst>
        </pc:spChg>
        <pc:spChg chg="add mod replST">
          <ac:chgData name="Anni Reinert" userId="ea10664f96a1c007" providerId="LiveId" clId="{461DBDBA-C6F4-4BD2-B7FA-A6A5B0596327}" dt="2021-10-24T12:39:27.119" v="812"/>
          <ac:spMkLst>
            <pc:docMk/>
            <pc:sldMk cId="672617787" sldId="260"/>
            <ac:spMk id="22" creationId="{B6D5E24F-F727-40FA-B4A9-F6A69DE85236}"/>
          </ac:spMkLst>
        </pc:spChg>
        <pc:spChg chg="add mod modVis replST">
          <ac:chgData name="Anni Reinert" userId="ea10664f96a1c007" providerId="LiveId" clId="{461DBDBA-C6F4-4BD2-B7FA-A6A5B0596327}" dt="2021-10-24T12:39:43.783" v="1072"/>
          <ac:spMkLst>
            <pc:docMk/>
            <pc:sldMk cId="672617787" sldId="260"/>
            <ac:spMk id="24" creationId="{54917760-9BC2-4C93-AAD9-93530845C3DB}"/>
          </ac:spMkLst>
        </pc:spChg>
        <pc:spChg chg="add mod replST">
          <ac:chgData name="Anni Reinert" userId="ea10664f96a1c007" providerId="LiveId" clId="{461DBDBA-C6F4-4BD2-B7FA-A6A5B0596327}" dt="2021-10-24T12:39:43.783" v="1072"/>
          <ac:spMkLst>
            <pc:docMk/>
            <pc:sldMk cId="672617787" sldId="260"/>
            <ac:spMk id="25" creationId="{87C22C21-75E7-4FBF-B115-8768ECB61B75}"/>
          </ac:spMkLst>
        </pc:spChg>
        <pc:spChg chg="add mod replST">
          <ac:chgData name="Anni Reinert" userId="ea10664f96a1c007" providerId="LiveId" clId="{461DBDBA-C6F4-4BD2-B7FA-A6A5B0596327}" dt="2021-10-24T12:39:43.783" v="1072"/>
          <ac:spMkLst>
            <pc:docMk/>
            <pc:sldMk cId="672617787" sldId="260"/>
            <ac:spMk id="26" creationId="{92EF3233-CBA9-40B7-B478-80CAE384E205}"/>
          </ac:spMkLst>
        </pc:spChg>
        <pc:spChg chg="add mod replST">
          <ac:chgData name="Anni Reinert" userId="ea10664f96a1c007" providerId="LiveId" clId="{461DBDBA-C6F4-4BD2-B7FA-A6A5B0596327}" dt="2021-10-24T12:39:43.783" v="1072"/>
          <ac:spMkLst>
            <pc:docMk/>
            <pc:sldMk cId="672617787" sldId="260"/>
            <ac:spMk id="27" creationId="{3FB7495C-72AD-423A-B3E9-BCC7493E9A5F}"/>
          </ac:spMkLst>
        </pc:spChg>
        <pc:spChg chg="add mod replST">
          <ac:chgData name="Anni Reinert" userId="ea10664f96a1c007" providerId="LiveId" clId="{461DBDBA-C6F4-4BD2-B7FA-A6A5B0596327}" dt="2021-10-24T12:39:43.783" v="1072"/>
          <ac:spMkLst>
            <pc:docMk/>
            <pc:sldMk cId="672617787" sldId="260"/>
            <ac:spMk id="28" creationId="{D3D67B64-ADA7-4652-B45A-AA65E1B1A321}"/>
          </ac:spMkLst>
        </pc:spChg>
        <pc:spChg chg="add mod modVis replST">
          <ac:chgData name="Anni Reinert" userId="ea10664f96a1c007" providerId="LiveId" clId="{461DBDBA-C6F4-4BD2-B7FA-A6A5B0596327}" dt="2021-10-24T12:40:01.578" v="1332"/>
          <ac:spMkLst>
            <pc:docMk/>
            <pc:sldMk cId="672617787" sldId="260"/>
            <ac:spMk id="30" creationId="{A6631A22-2129-4B4E-B30F-C899FAE2C89C}"/>
          </ac:spMkLst>
        </pc:spChg>
        <pc:spChg chg="add mod replST">
          <ac:chgData name="Anni Reinert" userId="ea10664f96a1c007" providerId="LiveId" clId="{461DBDBA-C6F4-4BD2-B7FA-A6A5B0596327}" dt="2021-10-24T12:40:01.578" v="1332"/>
          <ac:spMkLst>
            <pc:docMk/>
            <pc:sldMk cId="672617787" sldId="260"/>
            <ac:spMk id="31" creationId="{3D3C18D5-0EB3-4840-B92E-F1217092E89F}"/>
          </ac:spMkLst>
        </pc:spChg>
        <pc:spChg chg="add mod replST">
          <ac:chgData name="Anni Reinert" userId="ea10664f96a1c007" providerId="LiveId" clId="{461DBDBA-C6F4-4BD2-B7FA-A6A5B0596327}" dt="2021-10-24T12:40:01.578" v="1332"/>
          <ac:spMkLst>
            <pc:docMk/>
            <pc:sldMk cId="672617787" sldId="260"/>
            <ac:spMk id="32" creationId="{6513BFF8-04D0-437A-B524-483280A03F67}"/>
          </ac:spMkLst>
        </pc:spChg>
        <pc:spChg chg="add mod replST">
          <ac:chgData name="Anni Reinert" userId="ea10664f96a1c007" providerId="LiveId" clId="{461DBDBA-C6F4-4BD2-B7FA-A6A5B0596327}" dt="2021-10-24T12:40:01.578" v="1332"/>
          <ac:spMkLst>
            <pc:docMk/>
            <pc:sldMk cId="672617787" sldId="260"/>
            <ac:spMk id="33" creationId="{F27D78C9-6045-47F7-85CC-12E423062B4B}"/>
          </ac:spMkLst>
        </pc:spChg>
        <pc:spChg chg="add mod replST">
          <ac:chgData name="Anni Reinert" userId="ea10664f96a1c007" providerId="LiveId" clId="{461DBDBA-C6F4-4BD2-B7FA-A6A5B0596327}" dt="2021-10-24T12:40:01.578" v="1332"/>
          <ac:spMkLst>
            <pc:docMk/>
            <pc:sldMk cId="672617787" sldId="260"/>
            <ac:spMk id="34" creationId="{E455D3A2-9B5D-411F-A170-022A38F5DE23}"/>
          </ac:spMkLst>
        </pc:spChg>
        <pc:spChg chg="add mod modVis replST">
          <ac:chgData name="Anni Reinert" userId="ea10664f96a1c007" providerId="LiveId" clId="{461DBDBA-C6F4-4BD2-B7FA-A6A5B0596327}" dt="2021-10-24T12:40:08.655" v="1592"/>
          <ac:spMkLst>
            <pc:docMk/>
            <pc:sldMk cId="672617787" sldId="260"/>
            <ac:spMk id="36" creationId="{E1888A52-3285-4B3F-9A04-1E6E2C66D28B}"/>
          </ac:spMkLst>
        </pc:spChg>
        <pc:spChg chg="add mod replST">
          <ac:chgData name="Anni Reinert" userId="ea10664f96a1c007" providerId="LiveId" clId="{461DBDBA-C6F4-4BD2-B7FA-A6A5B0596327}" dt="2021-10-24T12:40:08.655" v="1592"/>
          <ac:spMkLst>
            <pc:docMk/>
            <pc:sldMk cId="672617787" sldId="260"/>
            <ac:spMk id="37" creationId="{8422EE77-8DEF-44F9-9B8D-126CFD4609F2}"/>
          </ac:spMkLst>
        </pc:spChg>
        <pc:spChg chg="add mod replST">
          <ac:chgData name="Anni Reinert" userId="ea10664f96a1c007" providerId="LiveId" clId="{461DBDBA-C6F4-4BD2-B7FA-A6A5B0596327}" dt="2021-10-24T12:40:08.655" v="1592"/>
          <ac:spMkLst>
            <pc:docMk/>
            <pc:sldMk cId="672617787" sldId="260"/>
            <ac:spMk id="38" creationId="{57494EBA-E62D-4FEE-AE0C-2440C71F0773}"/>
          </ac:spMkLst>
        </pc:spChg>
        <pc:spChg chg="add mod replST">
          <ac:chgData name="Anni Reinert" userId="ea10664f96a1c007" providerId="LiveId" clId="{461DBDBA-C6F4-4BD2-B7FA-A6A5B0596327}" dt="2021-10-24T12:40:08.655" v="1592"/>
          <ac:spMkLst>
            <pc:docMk/>
            <pc:sldMk cId="672617787" sldId="260"/>
            <ac:spMk id="39" creationId="{87117494-F5FD-41DB-8165-9286DAD7A4C3}"/>
          </ac:spMkLst>
        </pc:spChg>
        <pc:spChg chg="add mod replST">
          <ac:chgData name="Anni Reinert" userId="ea10664f96a1c007" providerId="LiveId" clId="{461DBDBA-C6F4-4BD2-B7FA-A6A5B0596327}" dt="2021-10-24T12:40:08.655" v="1592"/>
          <ac:spMkLst>
            <pc:docMk/>
            <pc:sldMk cId="672617787" sldId="260"/>
            <ac:spMk id="40" creationId="{9D3104EE-7B8D-4CA4-8E66-A618FA727845}"/>
          </ac:spMkLst>
        </pc:spChg>
        <pc:spChg chg="add mod modVis replST">
          <ac:chgData name="Anni Reinert" userId="ea10664f96a1c007" providerId="LiveId" clId="{461DBDBA-C6F4-4BD2-B7FA-A6A5B0596327}" dt="2021-10-24T12:40:18.206" v="1852"/>
          <ac:spMkLst>
            <pc:docMk/>
            <pc:sldMk cId="672617787" sldId="260"/>
            <ac:spMk id="42" creationId="{71FC6379-3710-4E43-BFD0-59E03B5A4A6E}"/>
          </ac:spMkLst>
        </pc:spChg>
        <pc:spChg chg="add mod replST">
          <ac:chgData name="Anni Reinert" userId="ea10664f96a1c007" providerId="LiveId" clId="{461DBDBA-C6F4-4BD2-B7FA-A6A5B0596327}" dt="2021-10-24T12:40:18.206" v="1852"/>
          <ac:spMkLst>
            <pc:docMk/>
            <pc:sldMk cId="672617787" sldId="260"/>
            <ac:spMk id="43" creationId="{2E88589C-B065-438F-911F-3FE2F0C467E4}"/>
          </ac:spMkLst>
        </pc:spChg>
        <pc:spChg chg="add mod replST">
          <ac:chgData name="Anni Reinert" userId="ea10664f96a1c007" providerId="LiveId" clId="{461DBDBA-C6F4-4BD2-B7FA-A6A5B0596327}" dt="2021-10-24T12:40:18.206" v="1852"/>
          <ac:spMkLst>
            <pc:docMk/>
            <pc:sldMk cId="672617787" sldId="260"/>
            <ac:spMk id="44" creationId="{F7171946-31CB-4D9B-B3D4-224181891359}"/>
          </ac:spMkLst>
        </pc:spChg>
        <pc:spChg chg="add mod replST">
          <ac:chgData name="Anni Reinert" userId="ea10664f96a1c007" providerId="LiveId" clId="{461DBDBA-C6F4-4BD2-B7FA-A6A5B0596327}" dt="2021-10-24T12:40:18.206" v="1852"/>
          <ac:spMkLst>
            <pc:docMk/>
            <pc:sldMk cId="672617787" sldId="260"/>
            <ac:spMk id="45" creationId="{6AC4D758-602B-4F36-8EA1-669D87256257}"/>
          </ac:spMkLst>
        </pc:spChg>
        <pc:spChg chg="add mod replST">
          <ac:chgData name="Anni Reinert" userId="ea10664f96a1c007" providerId="LiveId" clId="{461DBDBA-C6F4-4BD2-B7FA-A6A5B0596327}" dt="2021-10-24T12:40:18.206" v="1852"/>
          <ac:spMkLst>
            <pc:docMk/>
            <pc:sldMk cId="672617787" sldId="260"/>
            <ac:spMk id="46" creationId="{125008EC-38E3-42DA-98F4-C282BF7D76B8}"/>
          </ac:spMkLst>
        </pc:spChg>
        <pc:spChg chg="add mod modVis replST">
          <ac:chgData name="Anni Reinert" userId="ea10664f96a1c007" providerId="LiveId" clId="{461DBDBA-C6F4-4BD2-B7FA-A6A5B0596327}" dt="2021-10-24T12:40:22.646" v="2112"/>
          <ac:spMkLst>
            <pc:docMk/>
            <pc:sldMk cId="672617787" sldId="260"/>
            <ac:spMk id="48" creationId="{545692D2-761A-4175-A7E3-369824908EC1}"/>
          </ac:spMkLst>
        </pc:spChg>
        <pc:spChg chg="add mod replST">
          <ac:chgData name="Anni Reinert" userId="ea10664f96a1c007" providerId="LiveId" clId="{461DBDBA-C6F4-4BD2-B7FA-A6A5B0596327}" dt="2021-10-24T12:40:22.646" v="2112"/>
          <ac:spMkLst>
            <pc:docMk/>
            <pc:sldMk cId="672617787" sldId="260"/>
            <ac:spMk id="49" creationId="{F1B58D6C-FEA4-41B8-980A-D49749623CE0}"/>
          </ac:spMkLst>
        </pc:spChg>
        <pc:spChg chg="add mod replST">
          <ac:chgData name="Anni Reinert" userId="ea10664f96a1c007" providerId="LiveId" clId="{461DBDBA-C6F4-4BD2-B7FA-A6A5B0596327}" dt="2021-10-24T12:40:22.646" v="2112"/>
          <ac:spMkLst>
            <pc:docMk/>
            <pc:sldMk cId="672617787" sldId="260"/>
            <ac:spMk id="50" creationId="{F40F8255-E852-41DE-8A86-C73485B8E245}"/>
          </ac:spMkLst>
        </pc:spChg>
        <pc:spChg chg="add mod replST">
          <ac:chgData name="Anni Reinert" userId="ea10664f96a1c007" providerId="LiveId" clId="{461DBDBA-C6F4-4BD2-B7FA-A6A5B0596327}" dt="2021-10-24T12:40:22.646" v="2112"/>
          <ac:spMkLst>
            <pc:docMk/>
            <pc:sldMk cId="672617787" sldId="260"/>
            <ac:spMk id="51" creationId="{4B0EAB5D-9E17-4A87-AFD5-5475E0AC34A7}"/>
          </ac:spMkLst>
        </pc:spChg>
        <pc:spChg chg="add mod replST">
          <ac:chgData name="Anni Reinert" userId="ea10664f96a1c007" providerId="LiveId" clId="{461DBDBA-C6F4-4BD2-B7FA-A6A5B0596327}" dt="2021-10-24T12:40:22.646" v="2112"/>
          <ac:spMkLst>
            <pc:docMk/>
            <pc:sldMk cId="672617787" sldId="260"/>
            <ac:spMk id="52" creationId="{EB56178F-4779-4727-9735-567A7172C715}"/>
          </ac:spMkLst>
        </pc:spChg>
        <pc:spChg chg="add mod modVis replST">
          <ac:chgData name="Anni Reinert" userId="ea10664f96a1c007" providerId="LiveId" clId="{461DBDBA-C6F4-4BD2-B7FA-A6A5B0596327}" dt="2021-10-24T12:40:37.101" v="2372"/>
          <ac:spMkLst>
            <pc:docMk/>
            <pc:sldMk cId="672617787" sldId="260"/>
            <ac:spMk id="54" creationId="{7C23E83C-408D-4888-B0D6-266924BB8D30}"/>
          </ac:spMkLst>
        </pc:spChg>
        <pc:spChg chg="add mod replST">
          <ac:chgData name="Anni Reinert" userId="ea10664f96a1c007" providerId="LiveId" clId="{461DBDBA-C6F4-4BD2-B7FA-A6A5B0596327}" dt="2021-10-24T12:40:37.101" v="2372"/>
          <ac:spMkLst>
            <pc:docMk/>
            <pc:sldMk cId="672617787" sldId="260"/>
            <ac:spMk id="55" creationId="{F157A3E5-4C7A-46AC-A2F0-23FACA4A04F3}"/>
          </ac:spMkLst>
        </pc:spChg>
        <pc:spChg chg="add mod replST">
          <ac:chgData name="Anni Reinert" userId="ea10664f96a1c007" providerId="LiveId" clId="{461DBDBA-C6F4-4BD2-B7FA-A6A5B0596327}" dt="2021-10-24T12:40:37.101" v="2372"/>
          <ac:spMkLst>
            <pc:docMk/>
            <pc:sldMk cId="672617787" sldId="260"/>
            <ac:spMk id="56" creationId="{3447C7E2-761E-4094-B377-3F13F4C95626}"/>
          </ac:spMkLst>
        </pc:spChg>
        <pc:spChg chg="add mod replST">
          <ac:chgData name="Anni Reinert" userId="ea10664f96a1c007" providerId="LiveId" clId="{461DBDBA-C6F4-4BD2-B7FA-A6A5B0596327}" dt="2021-10-24T12:40:37.101" v="2372"/>
          <ac:spMkLst>
            <pc:docMk/>
            <pc:sldMk cId="672617787" sldId="260"/>
            <ac:spMk id="57" creationId="{A7444377-DE4E-4CD0-A836-E7A9CB83D392}"/>
          </ac:spMkLst>
        </pc:spChg>
        <pc:spChg chg="add mod replST">
          <ac:chgData name="Anni Reinert" userId="ea10664f96a1c007" providerId="LiveId" clId="{461DBDBA-C6F4-4BD2-B7FA-A6A5B0596327}" dt="2021-10-24T12:40:37.101" v="2372"/>
          <ac:spMkLst>
            <pc:docMk/>
            <pc:sldMk cId="672617787" sldId="260"/>
            <ac:spMk id="58" creationId="{05D224D3-6342-4FC2-AF98-519B12BC0291}"/>
          </ac:spMkLst>
        </pc:spChg>
        <pc:spChg chg="add mod modVis replST">
          <ac:chgData name="Anni Reinert" userId="ea10664f96a1c007" providerId="LiveId" clId="{461DBDBA-C6F4-4BD2-B7FA-A6A5B0596327}" dt="2021-10-24T12:40:43.718" v="2632"/>
          <ac:spMkLst>
            <pc:docMk/>
            <pc:sldMk cId="672617787" sldId="260"/>
            <ac:spMk id="60" creationId="{F2171DD9-F15E-41C0-93AE-D599FE07A1F1}"/>
          </ac:spMkLst>
        </pc:spChg>
        <pc:spChg chg="add mod replST">
          <ac:chgData name="Anni Reinert" userId="ea10664f96a1c007" providerId="LiveId" clId="{461DBDBA-C6F4-4BD2-B7FA-A6A5B0596327}" dt="2021-10-24T12:40:43.718" v="2632"/>
          <ac:spMkLst>
            <pc:docMk/>
            <pc:sldMk cId="672617787" sldId="260"/>
            <ac:spMk id="61" creationId="{4838628C-2C03-4CFA-B14A-4CE052242A3B}"/>
          </ac:spMkLst>
        </pc:spChg>
        <pc:spChg chg="add mod replST">
          <ac:chgData name="Anni Reinert" userId="ea10664f96a1c007" providerId="LiveId" clId="{461DBDBA-C6F4-4BD2-B7FA-A6A5B0596327}" dt="2021-10-24T12:40:43.718" v="2632"/>
          <ac:spMkLst>
            <pc:docMk/>
            <pc:sldMk cId="672617787" sldId="260"/>
            <ac:spMk id="62" creationId="{796C7551-16BC-473B-A4AA-6E5EC10DC244}"/>
          </ac:spMkLst>
        </pc:spChg>
        <pc:spChg chg="add mod replST">
          <ac:chgData name="Anni Reinert" userId="ea10664f96a1c007" providerId="LiveId" clId="{461DBDBA-C6F4-4BD2-B7FA-A6A5B0596327}" dt="2021-10-24T12:40:43.718" v="2632"/>
          <ac:spMkLst>
            <pc:docMk/>
            <pc:sldMk cId="672617787" sldId="260"/>
            <ac:spMk id="63" creationId="{06A98478-3069-48B8-8657-DE2D386AEDF5}"/>
          </ac:spMkLst>
        </pc:spChg>
        <pc:spChg chg="add mod replST">
          <ac:chgData name="Anni Reinert" userId="ea10664f96a1c007" providerId="LiveId" clId="{461DBDBA-C6F4-4BD2-B7FA-A6A5B0596327}" dt="2021-10-24T12:40:43.718" v="2632"/>
          <ac:spMkLst>
            <pc:docMk/>
            <pc:sldMk cId="672617787" sldId="260"/>
            <ac:spMk id="64" creationId="{DAC468B2-7B01-4BE4-B6AF-9E46DAEEC10E}"/>
          </ac:spMkLst>
        </pc:spChg>
        <pc:spChg chg="add mod modVis replST">
          <ac:chgData name="Anni Reinert" userId="ea10664f96a1c007" providerId="LiveId" clId="{461DBDBA-C6F4-4BD2-B7FA-A6A5B0596327}" dt="2021-10-24T12:40:47.569" v="2892"/>
          <ac:spMkLst>
            <pc:docMk/>
            <pc:sldMk cId="672617787" sldId="260"/>
            <ac:spMk id="66" creationId="{DB23D399-47DF-41FB-BB19-563D9942E399}"/>
          </ac:spMkLst>
        </pc:spChg>
        <pc:spChg chg="add mod replST">
          <ac:chgData name="Anni Reinert" userId="ea10664f96a1c007" providerId="LiveId" clId="{461DBDBA-C6F4-4BD2-B7FA-A6A5B0596327}" dt="2021-10-24T12:40:47.569" v="2892"/>
          <ac:spMkLst>
            <pc:docMk/>
            <pc:sldMk cId="672617787" sldId="260"/>
            <ac:spMk id="67" creationId="{8B5E7936-913B-4A5B-B811-D8D34D9FC4E1}"/>
          </ac:spMkLst>
        </pc:spChg>
        <pc:spChg chg="add mod replST">
          <ac:chgData name="Anni Reinert" userId="ea10664f96a1c007" providerId="LiveId" clId="{461DBDBA-C6F4-4BD2-B7FA-A6A5B0596327}" dt="2021-10-24T12:40:47.569" v="2892"/>
          <ac:spMkLst>
            <pc:docMk/>
            <pc:sldMk cId="672617787" sldId="260"/>
            <ac:spMk id="68" creationId="{782F7AC8-E0E3-4909-9505-13280B4517D7}"/>
          </ac:spMkLst>
        </pc:spChg>
        <pc:spChg chg="add mod replST">
          <ac:chgData name="Anni Reinert" userId="ea10664f96a1c007" providerId="LiveId" clId="{461DBDBA-C6F4-4BD2-B7FA-A6A5B0596327}" dt="2021-10-24T12:40:47.569" v="2892"/>
          <ac:spMkLst>
            <pc:docMk/>
            <pc:sldMk cId="672617787" sldId="260"/>
            <ac:spMk id="69" creationId="{55B77E68-7815-483C-92D2-D25DD2611BF0}"/>
          </ac:spMkLst>
        </pc:spChg>
        <pc:spChg chg="add mod replST">
          <ac:chgData name="Anni Reinert" userId="ea10664f96a1c007" providerId="LiveId" clId="{461DBDBA-C6F4-4BD2-B7FA-A6A5B0596327}" dt="2021-10-24T12:40:47.569" v="2892"/>
          <ac:spMkLst>
            <pc:docMk/>
            <pc:sldMk cId="672617787" sldId="260"/>
            <ac:spMk id="70" creationId="{9EA1FF84-0EA9-4CAD-A1B3-D19A62DAD2CD}"/>
          </ac:spMkLst>
        </pc:spChg>
        <pc:grpChg chg="add del mod replST">
          <ac:chgData name="Anni Reinert" userId="ea10664f96a1c007" providerId="LiveId" clId="{461DBDBA-C6F4-4BD2-B7FA-A6A5B0596327}" dt="2021-10-24T12:39:22.123" v="299"/>
          <ac:grpSpMkLst>
            <pc:docMk/>
            <pc:sldMk cId="672617787" sldId="260"/>
            <ac:grpSpMk id="11" creationId="{778764CA-7122-4188-9645-E26584BCF853}"/>
          </ac:grpSpMkLst>
        </pc:grpChg>
        <pc:grpChg chg="add mod replST">
          <ac:chgData name="Anni Reinert" userId="ea10664f96a1c007" providerId="LiveId" clId="{461DBDBA-C6F4-4BD2-B7FA-A6A5B0596327}" dt="2021-10-24T12:53:53.081" v="3201"/>
          <ac:grpSpMkLst>
            <pc:docMk/>
            <pc:sldMk cId="672617787" sldId="260"/>
            <ac:grpSpMk id="12" creationId="{DFC8FA4A-4795-42DD-8025-BA832BC1D7D8}"/>
          </ac:grpSpMkLst>
        </pc:grpChg>
        <pc:grpChg chg="add del mod replST">
          <ac:chgData name="Anni Reinert" userId="ea10664f96a1c007" providerId="LiveId" clId="{461DBDBA-C6F4-4BD2-B7FA-A6A5B0596327}" dt="2021-10-24T12:39:27.031" v="559"/>
          <ac:grpSpMkLst>
            <pc:docMk/>
            <pc:sldMk cId="672617787" sldId="260"/>
            <ac:grpSpMk id="17" creationId="{429C0CD0-111A-40E0-8F7B-B95B9C67C211}"/>
          </ac:grpSpMkLst>
        </pc:grpChg>
        <pc:grpChg chg="add del mod replST">
          <ac:chgData name="Anni Reinert" userId="ea10664f96a1c007" providerId="LiveId" clId="{461DBDBA-C6F4-4BD2-B7FA-A6A5B0596327}" dt="2021-10-24T12:39:43.688" v="819"/>
          <ac:grpSpMkLst>
            <pc:docMk/>
            <pc:sldMk cId="672617787" sldId="260"/>
            <ac:grpSpMk id="23" creationId="{B675BFD6-A212-4CB3-8DC0-9A84692323D7}"/>
          </ac:grpSpMkLst>
        </pc:grpChg>
        <pc:grpChg chg="add del mod replST">
          <ac:chgData name="Anni Reinert" userId="ea10664f96a1c007" providerId="LiveId" clId="{461DBDBA-C6F4-4BD2-B7FA-A6A5B0596327}" dt="2021-10-24T12:40:01.486" v="1079"/>
          <ac:grpSpMkLst>
            <pc:docMk/>
            <pc:sldMk cId="672617787" sldId="260"/>
            <ac:grpSpMk id="29" creationId="{25B69E44-2726-4E25-8561-D24CD2E98CA8}"/>
          </ac:grpSpMkLst>
        </pc:grpChg>
        <pc:grpChg chg="add del mod replST">
          <ac:chgData name="Anni Reinert" userId="ea10664f96a1c007" providerId="LiveId" clId="{461DBDBA-C6F4-4BD2-B7FA-A6A5B0596327}" dt="2021-10-24T12:40:08.577" v="1339"/>
          <ac:grpSpMkLst>
            <pc:docMk/>
            <pc:sldMk cId="672617787" sldId="260"/>
            <ac:grpSpMk id="35" creationId="{594DA508-474F-4E8B-B720-1D57B17B8B34}"/>
          </ac:grpSpMkLst>
        </pc:grpChg>
        <pc:grpChg chg="add del mod replST">
          <ac:chgData name="Anni Reinert" userId="ea10664f96a1c007" providerId="LiveId" clId="{461DBDBA-C6F4-4BD2-B7FA-A6A5B0596327}" dt="2021-10-24T12:40:18.117" v="1599"/>
          <ac:grpSpMkLst>
            <pc:docMk/>
            <pc:sldMk cId="672617787" sldId="260"/>
            <ac:grpSpMk id="41" creationId="{5E44E230-CD05-4E90-86C3-2E098CBB1B89}"/>
          </ac:grpSpMkLst>
        </pc:grpChg>
        <pc:grpChg chg="add del mod replST">
          <ac:chgData name="Anni Reinert" userId="ea10664f96a1c007" providerId="LiveId" clId="{461DBDBA-C6F4-4BD2-B7FA-A6A5B0596327}" dt="2021-10-24T12:40:22.567" v="1859"/>
          <ac:grpSpMkLst>
            <pc:docMk/>
            <pc:sldMk cId="672617787" sldId="260"/>
            <ac:grpSpMk id="47" creationId="{1C3C84EC-6D47-49A7-AE48-CACBD294685D}"/>
          </ac:grpSpMkLst>
        </pc:grpChg>
        <pc:grpChg chg="add del mod replST">
          <ac:chgData name="Anni Reinert" userId="ea10664f96a1c007" providerId="LiveId" clId="{461DBDBA-C6F4-4BD2-B7FA-A6A5B0596327}" dt="2021-10-24T12:40:36.996" v="2119"/>
          <ac:grpSpMkLst>
            <pc:docMk/>
            <pc:sldMk cId="672617787" sldId="260"/>
            <ac:grpSpMk id="53" creationId="{8623B975-C6AD-44A2-927F-0EC47AEEBD4D}"/>
          </ac:grpSpMkLst>
        </pc:grpChg>
        <pc:grpChg chg="add del mod replST">
          <ac:chgData name="Anni Reinert" userId="ea10664f96a1c007" providerId="LiveId" clId="{461DBDBA-C6F4-4BD2-B7FA-A6A5B0596327}" dt="2021-10-24T12:40:43.624" v="2379"/>
          <ac:grpSpMkLst>
            <pc:docMk/>
            <pc:sldMk cId="672617787" sldId="260"/>
            <ac:grpSpMk id="59" creationId="{3C1DF706-BF7A-4342-8D65-37A01F852EEE}"/>
          </ac:grpSpMkLst>
        </pc:grpChg>
        <pc:grpChg chg="add del mod replST">
          <ac:chgData name="Anni Reinert" userId="ea10664f96a1c007" providerId="LiveId" clId="{461DBDBA-C6F4-4BD2-B7FA-A6A5B0596327}" dt="2021-10-24T12:40:47.493" v="2639"/>
          <ac:grpSpMkLst>
            <pc:docMk/>
            <pc:sldMk cId="672617787" sldId="260"/>
            <ac:grpSpMk id="65" creationId="{71987FF6-39C1-4178-ADB5-FC36658E89B6}"/>
          </ac:grpSpMkLst>
        </pc:grpChg>
        <pc:grpChg chg="add del mod replST">
          <ac:chgData name="Anni Reinert" userId="ea10664f96a1c007" providerId="LiveId" clId="{461DBDBA-C6F4-4BD2-B7FA-A6A5B0596327}" dt="2021-10-24T12:53:52.993" v="2899"/>
          <ac:grpSpMkLst>
            <pc:docMk/>
            <pc:sldMk cId="672617787" sldId="260"/>
            <ac:grpSpMk id="71" creationId="{58447330-7D71-4C8D-B69C-8A2AFED05FA1}"/>
          </ac:grpSpMkLst>
        </pc:grpChg>
      </pc:sldChg>
      <pc:sldChg chg="del">
        <pc:chgData name="Anni Reinert" userId="ea10664f96a1c007" providerId="LiveId" clId="{461DBDBA-C6F4-4BD2-B7FA-A6A5B0596327}" dt="2021-10-24T12:37:08.366" v="0" actId="47"/>
        <pc:sldMkLst>
          <pc:docMk/>
          <pc:sldMk cId="3183368676" sldId="260"/>
        </pc:sldMkLst>
      </pc:sldChg>
      <pc:sldChg chg="addSp modSp new mod">
        <pc:chgData name="Anni Reinert" userId="ea10664f96a1c007" providerId="LiveId" clId="{461DBDBA-C6F4-4BD2-B7FA-A6A5B0596327}" dt="2021-10-24T12:53:53.101" v="3274"/>
        <pc:sldMkLst>
          <pc:docMk/>
          <pc:sldMk cId="3599142123" sldId="261"/>
        </pc:sldMkLst>
        <pc:spChg chg="add mod modVis replST">
          <ac:chgData name="Anni Reinert" userId="ea10664f96a1c007" providerId="LiveId" clId="{461DBDBA-C6F4-4BD2-B7FA-A6A5B0596327}" dt="2021-10-24T12:53:53.101" v="3273"/>
          <ac:spMkLst>
            <pc:docMk/>
            <pc:sldMk cId="3599142123" sldId="261"/>
            <ac:spMk id="6" creationId="{7FB435AB-AFDE-4036-B374-2BA831756FFC}"/>
          </ac:spMkLst>
        </pc:spChg>
        <pc:spChg chg="add mod replST">
          <ac:chgData name="Anni Reinert" userId="ea10664f96a1c007" providerId="LiveId" clId="{461DBDBA-C6F4-4BD2-B7FA-A6A5B0596327}" dt="2021-10-24T12:53:53.101" v="3273"/>
          <ac:spMkLst>
            <pc:docMk/>
            <pc:sldMk cId="3599142123" sldId="261"/>
            <ac:spMk id="7" creationId="{D9625E5D-E4C3-4C93-BE91-88B10812B02F}"/>
          </ac:spMkLst>
        </pc:spChg>
        <pc:spChg chg="add mod replST">
          <ac:chgData name="Anni Reinert" userId="ea10664f96a1c007" providerId="LiveId" clId="{461DBDBA-C6F4-4BD2-B7FA-A6A5B0596327}" dt="2021-10-24T12:53:53.101" v="3273"/>
          <ac:spMkLst>
            <pc:docMk/>
            <pc:sldMk cId="3599142123" sldId="261"/>
            <ac:spMk id="8" creationId="{60645E8F-4079-4288-A9AD-0C52D3276392}"/>
          </ac:spMkLst>
        </pc:spChg>
        <pc:spChg chg="add mod replST">
          <ac:chgData name="Anni Reinert" userId="ea10664f96a1c007" providerId="LiveId" clId="{461DBDBA-C6F4-4BD2-B7FA-A6A5B0596327}" dt="2021-10-24T12:53:53.101" v="3273"/>
          <ac:spMkLst>
            <pc:docMk/>
            <pc:sldMk cId="3599142123" sldId="261"/>
            <ac:spMk id="9" creationId="{178761E3-5936-4651-A762-A41C92C6AD47}"/>
          </ac:spMkLst>
        </pc:spChg>
        <pc:spChg chg="add mod replST">
          <ac:chgData name="Anni Reinert" userId="ea10664f96a1c007" providerId="LiveId" clId="{461DBDBA-C6F4-4BD2-B7FA-A6A5B0596327}" dt="2021-10-24T12:53:53.101" v="3273"/>
          <ac:spMkLst>
            <pc:docMk/>
            <pc:sldMk cId="3599142123" sldId="261"/>
            <ac:spMk id="10" creationId="{CD61F3E5-CD57-42D4-B1F8-10ABB3CC10DF}"/>
          </ac:spMkLst>
        </pc:spChg>
        <pc:spChg chg="add mod replST">
          <ac:chgData name="Anni Reinert" userId="ea10664f96a1c007" providerId="LiveId" clId="{461DBDBA-C6F4-4BD2-B7FA-A6A5B0596327}" dt="2021-10-24T12:53:53.101" v="3273"/>
          <ac:spMkLst>
            <pc:docMk/>
            <pc:sldMk cId="3599142123" sldId="261"/>
            <ac:spMk id="11" creationId="{A5F45640-9F90-48B4-A166-00F06F5000C1}"/>
          </ac:spMkLst>
        </pc:spChg>
        <pc:grpChg chg="add mod replST">
          <ac:chgData name="Anni Reinert" userId="ea10664f96a1c007" providerId="LiveId" clId="{461DBDBA-C6F4-4BD2-B7FA-A6A5B0596327}" dt="2021-10-24T12:53:53.101" v="3274"/>
          <ac:grpSpMkLst>
            <pc:docMk/>
            <pc:sldMk cId="3599142123" sldId="261"/>
            <ac:grpSpMk id="12" creationId="{FDFAB9CA-97E0-46E1-ACFA-01CBB245ACF3}"/>
          </ac:grpSpMkLst>
        </pc:grpChg>
      </pc:sldChg>
      <pc:sldChg chg="del">
        <pc:chgData name="Anni Reinert" userId="ea10664f96a1c007" providerId="LiveId" clId="{461DBDBA-C6F4-4BD2-B7FA-A6A5B0596327}" dt="2021-10-24T12:37:08.930" v="1" actId="47"/>
        <pc:sldMkLst>
          <pc:docMk/>
          <pc:sldMk cId="594582753" sldId="271"/>
        </pc:sldMkLst>
      </pc:sldChg>
      <pc:sldChg chg="del">
        <pc:chgData name="Anni Reinert" userId="ea10664f96a1c007" providerId="LiveId" clId="{461DBDBA-C6F4-4BD2-B7FA-A6A5B0596327}" dt="2021-10-24T12:37:09.160" v="2" actId="47"/>
        <pc:sldMkLst>
          <pc:docMk/>
          <pc:sldMk cId="2211627873" sldId="272"/>
        </pc:sldMkLst>
      </pc:sldChg>
      <pc:sldChg chg="del">
        <pc:chgData name="Anni Reinert" userId="ea10664f96a1c007" providerId="LiveId" clId="{461DBDBA-C6F4-4BD2-B7FA-A6A5B0596327}" dt="2021-10-24T12:37:09.345" v="3" actId="47"/>
        <pc:sldMkLst>
          <pc:docMk/>
          <pc:sldMk cId="3686512686" sldId="273"/>
        </pc:sldMkLst>
      </pc:sldChg>
      <pc:sldChg chg="del">
        <pc:chgData name="Anni Reinert" userId="ea10664f96a1c007" providerId="LiveId" clId="{461DBDBA-C6F4-4BD2-B7FA-A6A5B0596327}" dt="2021-10-24T12:37:09.955" v="4" actId="47"/>
        <pc:sldMkLst>
          <pc:docMk/>
          <pc:sldMk cId="3842535170" sldId="27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4T00:43:58.104" idx="1">
    <p:pos x="0" y="0"/>
    <p:text>Progress Indicator: Ignore this slide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4FD7-F3AE-47B5-A52D-EA5AC05A176D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DB26-C78B-42BE-94E5-A576FB52B4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46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1000D-6A88-430E-900A-33A81437C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D38CE3-DEF3-441A-82D0-148D11F45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934C7-E62A-41DA-8194-9D3861B8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F2D8-38BB-4FC4-9F54-06AB61F7DCBD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7E218F-865A-463F-AEC0-F9392088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129AC0-9FD6-4BC3-9DA1-8924D818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4EB6-2C50-44BB-82CD-5716A9FD7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59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8AFEB-9D8E-4A52-B05D-106DF80A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1A0148-AC44-41F0-A0E0-DF579C030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CB3EE-9F2C-40BC-BCB0-0EBB31D9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4F04-4BA0-4D3E-B869-DB7F0AEA46AC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2B0E2-C4BB-49F8-8864-1C44ACBF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597827-1A74-4D7D-8475-EC88BC42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4EB6-2C50-44BB-82CD-5716A9FD7ABA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226C691-904A-4CCE-B796-24B21F79EA8D}"/>
              </a:ext>
            </a:extLst>
          </p:cNvPr>
          <p:cNvCxnSpPr/>
          <p:nvPr userDrawn="1"/>
        </p:nvCxnSpPr>
        <p:spPr>
          <a:xfrm>
            <a:off x="838200" y="1443162"/>
            <a:ext cx="105156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0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E1666A-E135-4746-8AAD-4E656040E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1A4D63-A140-4CE0-8B51-6FC45AAB7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F6EB9-5EC0-48EB-B01C-6E4224F4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2D8E-E1A8-4E9D-93D6-3DC73C901D34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69336C-8EB6-430A-9A42-3627037D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045274-AEA8-47D6-A5A6-EC6312A8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4EB6-2C50-44BB-82CD-5716A9FD7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74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11386-8785-45F0-97C5-3BDB8FD5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AD85D5-D3E1-4C40-924E-E8C22ADD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F79B3-6D50-43E3-BE5C-A075134C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2680" y="6356350"/>
            <a:ext cx="2548719" cy="365125"/>
          </a:xfrm>
        </p:spPr>
        <p:txBody>
          <a:bodyPr/>
          <a:lstStyle>
            <a:lvl1pPr>
              <a:defRPr/>
            </a:lvl1pPr>
          </a:lstStyle>
          <a:p>
            <a:fld id="{3073FA12-FC77-460C-9D5B-96150B2A0B11}" type="datetime1">
              <a:rPr lang="de-DE" smtClean="0"/>
              <a:t>24.10.2021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A4A8C5-046A-459D-A59D-E747C9B7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19D386-5105-4359-98A4-0D446569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DA6C4-F0A6-49E6-B3B6-4A625CE04A2F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4B489CE-3321-487B-BC68-2875B1F378DB}"/>
              </a:ext>
            </a:extLst>
          </p:cNvPr>
          <p:cNvCxnSpPr/>
          <p:nvPr userDrawn="1"/>
        </p:nvCxnSpPr>
        <p:spPr>
          <a:xfrm>
            <a:off x="838200" y="1443162"/>
            <a:ext cx="105156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09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EBA7A-82FB-42C4-B1BC-63D2154A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83F87-834E-4DA3-A7FB-19CBE20D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57B8AD-9687-48FC-9BA6-1EC80758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B7F6-2EA6-4354-955F-797ABED0EEC2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F3A37-2567-4E5F-8AC5-77D2DA6B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430895-59C6-447F-A90C-501D50C7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4EB6-2C50-44BB-82CD-5716A9FD7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8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DFFA8-FA91-4A83-81FF-9BC82AFD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CFB48-EF1C-45C1-9BC2-BD506BA29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2C8AB4-8651-4EB6-8A96-029826252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6B9659-A084-4343-B89C-A30FB698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1115-B91A-4DEF-A92E-F7CD096AD817}" type="datetime1">
              <a:rPr lang="de-DE" smtClean="0"/>
              <a:t>24.10.2021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5596A-49D7-4B09-93DB-007DE645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6B5394-819F-4210-BB57-012484C4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4EB6-2C50-44BB-82CD-5716A9FD7ABA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64FDB9A-5BD7-4B81-920A-39930682860B}"/>
              </a:ext>
            </a:extLst>
          </p:cNvPr>
          <p:cNvCxnSpPr/>
          <p:nvPr userDrawn="1"/>
        </p:nvCxnSpPr>
        <p:spPr>
          <a:xfrm>
            <a:off x="838200" y="1443162"/>
            <a:ext cx="105156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9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78B0F-1D68-44D3-B09B-EE37F38F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7C3A55-DFA0-45EB-B3DB-2607A741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BD4BB2-E187-4A5C-BAF2-54175487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840307-ECA8-4FC9-B2C6-FD954E404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691420-3F29-4BF5-82D4-A71005130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CD5D4F-A618-428D-9DAB-67055A1B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7A0-927B-4AFE-A497-3BEA7C1B6C35}" type="datetime1">
              <a:rPr lang="de-DE" smtClean="0"/>
              <a:t>24.10.2021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509C40-1FE3-4B16-BFFE-B1D4A5ED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D56242-2B42-4BCC-A1EC-C8092B76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4EB6-2C50-44BB-82CD-5716A9FD7AB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BBD8EB4-DB70-42EE-999A-86818A49CC2B}"/>
              </a:ext>
            </a:extLst>
          </p:cNvPr>
          <p:cNvCxnSpPr/>
          <p:nvPr userDrawn="1"/>
        </p:nvCxnSpPr>
        <p:spPr>
          <a:xfrm>
            <a:off x="838200" y="1443162"/>
            <a:ext cx="105156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27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9ACE3-F41D-44FB-98CC-3D22323D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B25797-5E10-4BB4-973A-56ED4C81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5B93-FB1E-4534-AD70-3761AAFEA8A0}" type="datetime1">
              <a:rPr lang="de-DE" smtClean="0"/>
              <a:t>24.10.2021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255C8E-9016-439D-AB2C-E6E3CC81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791C21-ED86-41C9-85F9-B7E3AFCC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4EB6-2C50-44BB-82CD-5716A9FD7ABA}" type="slidenum">
              <a:rPr lang="de-DE" smtClean="0"/>
              <a:t>‹Nr.›</a:t>
            </a:fld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2808373-D361-4C63-9795-115BAB1A8EC6}"/>
              </a:ext>
            </a:extLst>
          </p:cNvPr>
          <p:cNvCxnSpPr/>
          <p:nvPr userDrawn="1"/>
        </p:nvCxnSpPr>
        <p:spPr>
          <a:xfrm>
            <a:off x="838200" y="1443162"/>
            <a:ext cx="105156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F00F1A-570D-435C-A89C-47D11CA8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B144-C6B3-441B-904E-77E17AC9A78A}" type="datetime1">
              <a:rPr lang="de-DE" smtClean="0"/>
              <a:t>24.10.2021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6C773C-0BE4-4110-87BB-DE6A4B92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1B4425-7A4C-4626-B0C5-2007B388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4EB6-2C50-44BB-82CD-5716A9FD7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26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F06BC-D13D-435C-800D-AABD3127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68BA9-CA57-48EE-A9BC-9D9F677F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34589D-098D-4DA0-982D-4EF90AE55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9524AD-08A8-4ABE-8ACE-1ABF1F4D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BED4-AC1E-4044-B09E-8512CF5FA2D1}" type="datetime1">
              <a:rPr lang="de-DE" smtClean="0"/>
              <a:t>24.10.2021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8180DF-DC96-4B1A-A0C0-4EA2DC65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7C8A33-8587-434D-B46D-CE971523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4EB6-2C50-44BB-82CD-5716A9FD7ABA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81ABF2B-E1AF-41CB-9279-871C0F67B057}"/>
              </a:ext>
            </a:extLst>
          </p:cNvPr>
          <p:cNvCxnSpPr>
            <a:cxnSpLocks/>
          </p:cNvCxnSpPr>
          <p:nvPr userDrawn="1"/>
        </p:nvCxnSpPr>
        <p:spPr>
          <a:xfrm>
            <a:off x="839788" y="2057400"/>
            <a:ext cx="393223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5E69D-082E-4A1F-8741-27A0258E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66D2DA-8DB9-4463-AE58-230F4B281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D33711-52BB-47A7-9502-87E52602A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49FC1A-4B65-4543-BD42-373B30C8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5EA2-62E6-48EE-A298-8BB7D7ECD4C2}" type="datetime1">
              <a:rPr lang="de-DE" smtClean="0"/>
              <a:t>24.10.2021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C17687-615F-4626-959E-D6A911F0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BCF961-7FD1-4067-B7CA-62EFBA35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4EB6-2C50-44BB-82CD-5716A9FD7ABA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BBB7290-4746-4E5B-A947-C054AC22B558}"/>
              </a:ext>
            </a:extLst>
          </p:cNvPr>
          <p:cNvCxnSpPr>
            <a:cxnSpLocks/>
          </p:cNvCxnSpPr>
          <p:nvPr userDrawn="1"/>
        </p:nvCxnSpPr>
        <p:spPr>
          <a:xfrm>
            <a:off x="839788" y="2057400"/>
            <a:ext cx="393223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66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898C90A-C7C8-47D6-8D80-612FFD1DA47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114197"/>
            <a:ext cx="1169158" cy="2242152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8445E4-415D-4DF8-9F1A-6618CA8E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291B1E-E8B6-48E4-8D3F-1E015410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1C897-7A5E-4715-8479-88C87C5DA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210" y="6356350"/>
            <a:ext cx="2598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5D00D-EA5D-4179-8446-791E713EA581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3316D5-664E-410C-9AFB-978EBAA41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M-Lab 2021/2022 - UKE Project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3D1E72-F2BF-4B26-BDA4-98F2C9D2E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EC6F05-555A-4C47-9653-E4F4A344A3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2004" y="1609843"/>
            <a:ext cx="1193126" cy="22376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BCE0938-3581-4974-B236-1E353BA8BFC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304267" y="5935689"/>
            <a:ext cx="847417" cy="84132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ADD9C31-78B0-455B-B5E1-A27C3BBF8A9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" y="5797141"/>
            <a:ext cx="978662" cy="10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slide" Target="slide6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" Target="slide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" Target="slide4.xml"/><Relationship Id="rId5" Type="http://schemas.openxmlformats.org/officeDocument/2006/relationships/tags" Target="../tags/tag6.xml"/><Relationship Id="rId10" Type="http://schemas.openxmlformats.org/officeDocument/2006/relationships/slide" Target="slide3.xml"/><Relationship Id="rId4" Type="http://schemas.openxmlformats.org/officeDocument/2006/relationships/tags" Target="../tags/tag5.xml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slide" Target="slide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slide" Target="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slide" Target="slide4.xml"/><Relationship Id="rId5" Type="http://schemas.openxmlformats.org/officeDocument/2006/relationships/tags" Target="../tags/tag13.xml"/><Relationship Id="rId10" Type="http://schemas.openxmlformats.org/officeDocument/2006/relationships/slide" Target="slide3.xml"/><Relationship Id="rId4" Type="http://schemas.openxmlformats.org/officeDocument/2006/relationships/tags" Target="../tags/tag12.xml"/><Relationship Id="rId9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slide" Target="slide6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" Target="slide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" Target="slide4.xml"/><Relationship Id="rId5" Type="http://schemas.openxmlformats.org/officeDocument/2006/relationships/tags" Target="../tags/tag20.xml"/><Relationship Id="rId10" Type="http://schemas.openxmlformats.org/officeDocument/2006/relationships/slide" Target="slide3.xml"/><Relationship Id="rId4" Type="http://schemas.openxmlformats.org/officeDocument/2006/relationships/tags" Target="../tags/tag19.xml"/><Relationship Id="rId9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slide" Target="slide6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" Target="slide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" Target="slide4.xml"/><Relationship Id="rId5" Type="http://schemas.openxmlformats.org/officeDocument/2006/relationships/tags" Target="../tags/tag27.xml"/><Relationship Id="rId10" Type="http://schemas.openxmlformats.org/officeDocument/2006/relationships/slide" Target="slide3.xml"/><Relationship Id="rId4" Type="http://schemas.openxmlformats.org/officeDocument/2006/relationships/tags" Target="../tags/tag26.xml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slide" Target="slide6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slide" Target="slide5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" Target="slide4.xml"/><Relationship Id="rId5" Type="http://schemas.openxmlformats.org/officeDocument/2006/relationships/tags" Target="../tags/tag34.xml"/><Relationship Id="rId10" Type="http://schemas.openxmlformats.org/officeDocument/2006/relationships/slide" Target="slide3.xml"/><Relationship Id="rId4" Type="http://schemas.openxmlformats.org/officeDocument/2006/relationships/tags" Target="../tags/tag33.xml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035290D2-7E48-44BC-8B59-FD51B674B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E9C4F4F5-D45D-49AE-BAB1-FDD3E760E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CDB2EA-2883-4A07-AEAA-77D81D9B3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7536" y="2677518"/>
            <a:ext cx="4011735" cy="2282542"/>
          </a:xfrm>
        </p:spPr>
        <p:txBody>
          <a:bodyPr>
            <a:normAutofit/>
          </a:bodyPr>
          <a:lstStyle/>
          <a:p>
            <a:pPr algn="l"/>
            <a:r>
              <a:rPr lang="de-DE" sz="4800" dirty="0">
                <a:solidFill>
                  <a:srgbClr val="FEFFFF"/>
                </a:solidFill>
              </a:rPr>
              <a:t>Thema aktueller Vortrag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5669C9-1CF4-40E8-9950-F03A00A4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7536" y="4963425"/>
            <a:ext cx="4011735" cy="758843"/>
          </a:xfrm>
        </p:spPr>
        <p:txBody>
          <a:bodyPr anchor="t">
            <a:normAutofit lnSpcReduction="10000"/>
          </a:bodyPr>
          <a:lstStyle/>
          <a:p>
            <a:pPr algn="r"/>
            <a:fld id="{FD32F90A-F3DE-4474-B86C-EEDAFC08AD88}" type="datetime1">
              <a:rPr lang="de-DE" sz="2000" smtClean="0">
                <a:solidFill>
                  <a:srgbClr val="FEFFFF"/>
                </a:solidFill>
              </a:rPr>
              <a:pPr algn="r"/>
              <a:t>24.10.2021</a:t>
            </a:fld>
            <a:endParaRPr lang="de-DE" sz="2000" dirty="0">
              <a:solidFill>
                <a:srgbClr val="FEFFFF"/>
              </a:solidFill>
            </a:endParaRPr>
          </a:p>
          <a:p>
            <a:pPr algn="r"/>
            <a:r>
              <a:rPr lang="de-DE" sz="2000" dirty="0">
                <a:solidFill>
                  <a:srgbClr val="FEFFFF"/>
                </a:solidFill>
              </a:rPr>
              <a:t>M-Lab 2021/2022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9E5468E-FBF5-4474-9471-9E50603A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5D0B79CA-77B4-4635-8A14-3B61A3C3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D007523A-71E3-4861-A8F4-31BFA134F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C2BF38-AC6C-4EFB-AD83-D8A213AE2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E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FC4C9D-EEC5-473D-8FB6-D96E041F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93" y="1527313"/>
            <a:ext cx="2562858" cy="271201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B704831-3B98-4812-8199-7B7A75ACE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24" y="1598821"/>
            <a:ext cx="2569004" cy="2569004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5CF0E3C-0295-44AB-8244-2AFB6D963A00}"/>
              </a:ext>
            </a:extLst>
          </p:cNvPr>
          <p:cNvCxnSpPr>
            <a:cxnSpLocks/>
          </p:cNvCxnSpPr>
          <p:nvPr/>
        </p:nvCxnSpPr>
        <p:spPr>
          <a:xfrm>
            <a:off x="0" y="5877476"/>
            <a:ext cx="640615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2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1D713-5C9F-41F2-884F-8A30F4BE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CA4175-1DDC-4C1A-AE24-4E43804E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FD876D-BFB6-4D38-9836-256B39CC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FA12-FC77-460C-9D5B-96150B2A0B11}" type="datetime1">
              <a:rPr lang="de-DE" smtClean="0"/>
              <a:t>24.10.2021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6BD73-E7A9-42D8-91C5-7027AC85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7201276-2C05-45C4-891E-15741872797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36000" y="6299200"/>
            <a:ext cx="3556000" cy="266700"/>
            <a:chOff x="8636000" y="6299200"/>
            <a:chExt cx="3556000" cy="266700"/>
          </a:xfrm>
        </p:grpSpPr>
        <p:sp>
          <p:nvSpPr>
            <p:cNvPr id="6" name="Textfeld 5" hidden="1">
              <a:hlinkClick r:id="rId9" action="ppaction://hlinksldjump" tooltip="257,2,-,1"/>
              <a:extLst>
                <a:ext uri="{FF2B5EF4-FFF2-40B4-BE49-F238E27FC236}">
                  <a16:creationId xmlns:a16="http://schemas.microsoft.com/office/drawing/2014/main" id="{FCDAFEFD-8488-4EB1-9365-AEB7D80C1EF1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636000" y="6299200"/>
              <a:ext cx="355600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0">
              <a:spAutoFit/>
            </a:bodyPr>
            <a:lstStyle/>
            <a:p>
              <a:pPr algn="ctr"/>
              <a:endParaRPr lang="de-DE" sz="1200">
                <a:solidFill>
                  <a:srgbClr val="DCE6F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Ellipse 6">
              <a:hlinkClick r:id="rId9" action="ppaction://hlinksldjump" tooltip="257,2,-,1"/>
              <a:extLst>
                <a:ext uri="{FF2B5EF4-FFF2-40B4-BE49-F238E27FC236}">
                  <a16:creationId xmlns:a16="http://schemas.microsoft.com/office/drawing/2014/main" id="{C48E434C-2B9E-4793-ABE4-69FA0F39272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692217" y="6477000"/>
              <a:ext cx="88900" cy="88900"/>
            </a:xfrm>
            <a:prstGeom prst="ellipse">
              <a:avLst/>
            </a:prstGeom>
            <a:solidFill>
              <a:srgbClr val="297FD5"/>
            </a:solidFill>
            <a:ln w="25400" cap="flat" cmpd="sng" algn="ctr">
              <a:solidFill>
                <a:srgbClr val="297FD5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hlinkClick r:id="rId10" action="ppaction://hlinksldjump" tooltip="258,3,-,2"/>
              <a:extLst>
                <a:ext uri="{FF2B5EF4-FFF2-40B4-BE49-F238E27FC236}">
                  <a16:creationId xmlns:a16="http://schemas.microsoft.com/office/drawing/2014/main" id="{5E633382-ADFA-4374-81F8-0BCDCBBDC61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030883" y="6477000"/>
              <a:ext cx="88900" cy="88900"/>
            </a:xfrm>
            <a:prstGeom prst="ellipse">
              <a:avLst/>
            </a:prstGeom>
            <a:noFill/>
            <a:ln w="25400" cap="flat" cmpd="sng" algn="ctr">
              <a:solidFill>
                <a:srgbClr val="4A66AC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A66A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hlinkClick r:id="rId11" action="ppaction://hlinksldjump" tooltip="259,4,-,3"/>
              <a:extLst>
                <a:ext uri="{FF2B5EF4-FFF2-40B4-BE49-F238E27FC236}">
                  <a16:creationId xmlns:a16="http://schemas.microsoft.com/office/drawing/2014/main" id="{0ECAE016-53A2-44B5-B99D-AC68A6FC128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369550" y="6477000"/>
              <a:ext cx="88900" cy="88900"/>
            </a:xfrm>
            <a:prstGeom prst="ellipse">
              <a:avLst/>
            </a:prstGeom>
            <a:noFill/>
            <a:ln w="25400" cap="flat" cmpd="sng" algn="ctr">
              <a:solidFill>
                <a:srgbClr val="4A66AC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A66A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hlinkClick r:id="rId12" action="ppaction://hlinksldjump" tooltip="260,5,-,4"/>
              <a:extLst>
                <a:ext uri="{FF2B5EF4-FFF2-40B4-BE49-F238E27FC236}">
                  <a16:creationId xmlns:a16="http://schemas.microsoft.com/office/drawing/2014/main" id="{AC5736E0-B389-4A34-837E-A84A67B947F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708217" y="6477000"/>
              <a:ext cx="88900" cy="88900"/>
            </a:xfrm>
            <a:prstGeom prst="ellipse">
              <a:avLst/>
            </a:prstGeom>
            <a:noFill/>
            <a:ln w="25400" cap="flat" cmpd="sng" algn="ctr">
              <a:solidFill>
                <a:srgbClr val="4A66AC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A66A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hlinkClick r:id="rId13" action="ppaction://hlinksldjump" tooltip="261,6,-,5"/>
              <a:extLst>
                <a:ext uri="{FF2B5EF4-FFF2-40B4-BE49-F238E27FC236}">
                  <a16:creationId xmlns:a16="http://schemas.microsoft.com/office/drawing/2014/main" id="{09E686E5-0EA9-4AB1-90C4-F2345F7648F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046883" y="6477000"/>
              <a:ext cx="88900" cy="88900"/>
            </a:xfrm>
            <a:prstGeom prst="ellipse">
              <a:avLst/>
            </a:prstGeom>
            <a:noFill/>
            <a:ln w="25400" cap="flat" cmpd="sng" algn="ctr">
              <a:solidFill>
                <a:srgbClr val="4A66AC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A66A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3806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813DA-C093-45E2-BE9F-C7A4E8FE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126CE-5018-4C51-AB22-12306587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630A0-6135-4074-BD5B-4A246C02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FA12-FC77-460C-9D5B-96150B2A0B11}" type="datetime1">
              <a:rPr lang="de-DE" smtClean="0"/>
              <a:t>24.10.2021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936166-BB14-469B-9958-51C583D2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5B0515B-18B3-467F-80B4-93261B177F7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36000" y="6299200"/>
            <a:ext cx="3556000" cy="266700"/>
            <a:chOff x="8636000" y="6299200"/>
            <a:chExt cx="3556000" cy="266700"/>
          </a:xfrm>
        </p:grpSpPr>
        <p:sp>
          <p:nvSpPr>
            <p:cNvPr id="6" name="Textfeld 5" hidden="1">
              <a:hlinkClick r:id="rId9" action="ppaction://hlinksldjump" tooltip="257,2,-,1"/>
              <a:extLst>
                <a:ext uri="{FF2B5EF4-FFF2-40B4-BE49-F238E27FC236}">
                  <a16:creationId xmlns:a16="http://schemas.microsoft.com/office/drawing/2014/main" id="{D40F1FB1-3284-4F8D-8E92-82251179259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636000" y="6299200"/>
              <a:ext cx="355600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0">
              <a:spAutoFit/>
            </a:bodyPr>
            <a:lstStyle/>
            <a:p>
              <a:pPr algn="ctr"/>
              <a:endParaRPr lang="de-DE" sz="1200">
                <a:solidFill>
                  <a:srgbClr val="DCE6F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Ellipse 6">
              <a:hlinkClick r:id="rId9" action="ppaction://hlinksldjump" tooltip="257,2,-,1"/>
              <a:extLst>
                <a:ext uri="{FF2B5EF4-FFF2-40B4-BE49-F238E27FC236}">
                  <a16:creationId xmlns:a16="http://schemas.microsoft.com/office/drawing/2014/main" id="{D8F3C9E9-EB41-499E-8DBF-46C1E81B0D8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692217" y="6477000"/>
              <a:ext cx="88900" cy="88900"/>
            </a:xfrm>
            <a:prstGeom prst="ellipse">
              <a:avLst/>
            </a:prstGeom>
            <a:solidFill>
              <a:srgbClr val="072C62"/>
            </a:solidFill>
            <a:ln w="25400" cap="flat" cmpd="sng" algn="ctr">
              <a:solidFill>
                <a:srgbClr val="072C6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hlinkClick r:id="rId10" action="ppaction://hlinksldjump" tooltip="258,3,-,2"/>
              <a:extLst>
                <a:ext uri="{FF2B5EF4-FFF2-40B4-BE49-F238E27FC236}">
                  <a16:creationId xmlns:a16="http://schemas.microsoft.com/office/drawing/2014/main" id="{A93371FF-FF02-4876-9BB3-7412417E8ED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030883" y="6477000"/>
              <a:ext cx="88900" cy="88900"/>
            </a:xfrm>
            <a:prstGeom prst="ellipse">
              <a:avLst/>
            </a:prstGeom>
            <a:solidFill>
              <a:srgbClr val="297FD5"/>
            </a:solidFill>
            <a:ln w="25400" cap="flat" cmpd="sng" algn="ctr">
              <a:solidFill>
                <a:srgbClr val="297FD5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hlinkClick r:id="rId11" action="ppaction://hlinksldjump" tooltip="259,4,-,3"/>
              <a:extLst>
                <a:ext uri="{FF2B5EF4-FFF2-40B4-BE49-F238E27FC236}">
                  <a16:creationId xmlns:a16="http://schemas.microsoft.com/office/drawing/2014/main" id="{4ADCBB54-6A31-4341-BFCE-D2675EF3C1B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369550" y="6477000"/>
              <a:ext cx="88900" cy="88900"/>
            </a:xfrm>
            <a:prstGeom prst="ellipse">
              <a:avLst/>
            </a:prstGeom>
            <a:noFill/>
            <a:ln w="25400" cap="flat" cmpd="sng" algn="ctr">
              <a:solidFill>
                <a:srgbClr val="4A66AC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A66A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hlinkClick r:id="rId12" action="ppaction://hlinksldjump" tooltip="260,5,-,4"/>
              <a:extLst>
                <a:ext uri="{FF2B5EF4-FFF2-40B4-BE49-F238E27FC236}">
                  <a16:creationId xmlns:a16="http://schemas.microsoft.com/office/drawing/2014/main" id="{3A30FF4B-8056-40A6-8BDE-AE3E770271F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708217" y="6477000"/>
              <a:ext cx="88900" cy="88900"/>
            </a:xfrm>
            <a:prstGeom prst="ellipse">
              <a:avLst/>
            </a:prstGeom>
            <a:noFill/>
            <a:ln w="25400" cap="flat" cmpd="sng" algn="ctr">
              <a:solidFill>
                <a:srgbClr val="4A66AC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A66A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hlinkClick r:id="rId13" action="ppaction://hlinksldjump" tooltip="261,6,-,5"/>
              <a:extLst>
                <a:ext uri="{FF2B5EF4-FFF2-40B4-BE49-F238E27FC236}">
                  <a16:creationId xmlns:a16="http://schemas.microsoft.com/office/drawing/2014/main" id="{F6D0694B-2029-49B2-BDFE-9FA1B52EF07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046883" y="6477000"/>
              <a:ext cx="88900" cy="88900"/>
            </a:xfrm>
            <a:prstGeom prst="ellipse">
              <a:avLst/>
            </a:prstGeom>
            <a:noFill/>
            <a:ln w="25400" cap="flat" cmpd="sng" algn="ctr">
              <a:solidFill>
                <a:srgbClr val="4A66AC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A66A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880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36B46-1D8F-4084-9676-1F5E4E72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B428D1-E6BF-4444-8210-61172D14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46A58-87DD-4B5F-A5FB-64E07F2C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FA12-FC77-460C-9D5B-96150B2A0B11}" type="datetime1">
              <a:rPr lang="de-DE" smtClean="0"/>
              <a:t>24.10.2021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1D0EF4-C609-4429-B80A-00BB6DA2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F4EBF0D-748B-4938-BA36-F08A8036CA5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36000" y="6299200"/>
            <a:ext cx="3556000" cy="266700"/>
            <a:chOff x="8636000" y="6299200"/>
            <a:chExt cx="3556000" cy="266700"/>
          </a:xfrm>
        </p:grpSpPr>
        <p:sp>
          <p:nvSpPr>
            <p:cNvPr id="6" name="Textfeld 5" hidden="1">
              <a:hlinkClick r:id="rId9" action="ppaction://hlinksldjump" tooltip="257,2,-,1"/>
              <a:extLst>
                <a:ext uri="{FF2B5EF4-FFF2-40B4-BE49-F238E27FC236}">
                  <a16:creationId xmlns:a16="http://schemas.microsoft.com/office/drawing/2014/main" id="{A36B8E2D-153E-4D9C-9271-68371BFCFCFC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636000" y="6299200"/>
              <a:ext cx="355600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0">
              <a:spAutoFit/>
            </a:bodyPr>
            <a:lstStyle/>
            <a:p>
              <a:pPr algn="ctr"/>
              <a:endParaRPr lang="de-DE" sz="1200">
                <a:solidFill>
                  <a:srgbClr val="DCE6F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Ellipse 6">
              <a:hlinkClick r:id="rId9" action="ppaction://hlinksldjump" tooltip="257,2,-,1"/>
              <a:extLst>
                <a:ext uri="{FF2B5EF4-FFF2-40B4-BE49-F238E27FC236}">
                  <a16:creationId xmlns:a16="http://schemas.microsoft.com/office/drawing/2014/main" id="{83A34939-3E22-4F2A-8EE5-2AF614278A2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692217" y="6477000"/>
              <a:ext cx="88900" cy="88900"/>
            </a:xfrm>
            <a:prstGeom prst="ellipse">
              <a:avLst/>
            </a:prstGeom>
            <a:solidFill>
              <a:srgbClr val="072C62"/>
            </a:solidFill>
            <a:ln w="25400" cap="flat" cmpd="sng" algn="ctr">
              <a:solidFill>
                <a:srgbClr val="072C6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hlinkClick r:id="rId10" action="ppaction://hlinksldjump" tooltip="258,3,-,2"/>
              <a:extLst>
                <a:ext uri="{FF2B5EF4-FFF2-40B4-BE49-F238E27FC236}">
                  <a16:creationId xmlns:a16="http://schemas.microsoft.com/office/drawing/2014/main" id="{46CB4B3B-E8BF-415D-B948-E2F0A0CF3D6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030883" y="6477000"/>
              <a:ext cx="88900" cy="88900"/>
            </a:xfrm>
            <a:prstGeom prst="ellipse">
              <a:avLst/>
            </a:prstGeom>
            <a:solidFill>
              <a:srgbClr val="072C62"/>
            </a:solidFill>
            <a:ln w="25400" cap="flat" cmpd="sng" algn="ctr">
              <a:solidFill>
                <a:srgbClr val="072C6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hlinkClick r:id="rId11" action="ppaction://hlinksldjump" tooltip="259,4,-,3"/>
              <a:extLst>
                <a:ext uri="{FF2B5EF4-FFF2-40B4-BE49-F238E27FC236}">
                  <a16:creationId xmlns:a16="http://schemas.microsoft.com/office/drawing/2014/main" id="{EAB43988-23C3-4413-A19F-8E0306353AE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369550" y="6477000"/>
              <a:ext cx="88900" cy="88900"/>
            </a:xfrm>
            <a:prstGeom prst="ellipse">
              <a:avLst/>
            </a:prstGeom>
            <a:solidFill>
              <a:srgbClr val="297FD5"/>
            </a:solidFill>
            <a:ln w="25400" cap="flat" cmpd="sng" algn="ctr">
              <a:solidFill>
                <a:srgbClr val="297FD5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hlinkClick r:id="rId12" action="ppaction://hlinksldjump" tooltip="260,5,-,4"/>
              <a:extLst>
                <a:ext uri="{FF2B5EF4-FFF2-40B4-BE49-F238E27FC236}">
                  <a16:creationId xmlns:a16="http://schemas.microsoft.com/office/drawing/2014/main" id="{50F111A5-36ED-4A39-A465-1CC477A828B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708217" y="6477000"/>
              <a:ext cx="88900" cy="88900"/>
            </a:xfrm>
            <a:prstGeom prst="ellipse">
              <a:avLst/>
            </a:prstGeom>
            <a:noFill/>
            <a:ln w="25400" cap="flat" cmpd="sng" algn="ctr">
              <a:solidFill>
                <a:srgbClr val="4A66AC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A66A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hlinkClick r:id="rId13" action="ppaction://hlinksldjump" tooltip="261,6,-,5"/>
              <a:extLst>
                <a:ext uri="{FF2B5EF4-FFF2-40B4-BE49-F238E27FC236}">
                  <a16:creationId xmlns:a16="http://schemas.microsoft.com/office/drawing/2014/main" id="{EE5051EB-870B-4326-BBFA-4222248BD46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046883" y="6477000"/>
              <a:ext cx="88900" cy="88900"/>
            </a:xfrm>
            <a:prstGeom prst="ellipse">
              <a:avLst/>
            </a:prstGeom>
            <a:noFill/>
            <a:ln w="25400" cap="flat" cmpd="sng" algn="ctr">
              <a:solidFill>
                <a:srgbClr val="4A66AC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A66A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369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AD644-2369-448A-9FCB-56630488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490CD-AAB8-49B2-A222-C3721120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94F7C-0422-4528-9B82-7997AEF2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FA12-FC77-460C-9D5B-96150B2A0B11}" type="datetime1">
              <a:rPr lang="de-DE" smtClean="0"/>
              <a:t>24.10.2021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4C2B9-8CEE-4834-800E-D58F4FAE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FC8FA4A-4795-42DD-8025-BA832BC1D7D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36000" y="6299200"/>
            <a:ext cx="3556000" cy="266700"/>
            <a:chOff x="8636000" y="6299200"/>
            <a:chExt cx="3556000" cy="266700"/>
          </a:xfrm>
        </p:grpSpPr>
        <p:sp>
          <p:nvSpPr>
            <p:cNvPr id="6" name="Textfeld 5" hidden="1">
              <a:hlinkClick r:id="rId9" action="ppaction://hlinksldjump" tooltip="257,2,-,1"/>
              <a:extLst>
                <a:ext uri="{FF2B5EF4-FFF2-40B4-BE49-F238E27FC236}">
                  <a16:creationId xmlns:a16="http://schemas.microsoft.com/office/drawing/2014/main" id="{BAEA3FAC-651E-4C83-9625-879087E822F8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636000" y="6299200"/>
              <a:ext cx="355600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0">
              <a:spAutoFit/>
            </a:bodyPr>
            <a:lstStyle/>
            <a:p>
              <a:pPr algn="ctr"/>
              <a:endParaRPr lang="de-DE" sz="1200">
                <a:solidFill>
                  <a:srgbClr val="DCE6F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Ellipse 6">
              <a:hlinkClick r:id="rId9" action="ppaction://hlinksldjump" tooltip="257,2,-,1"/>
              <a:extLst>
                <a:ext uri="{FF2B5EF4-FFF2-40B4-BE49-F238E27FC236}">
                  <a16:creationId xmlns:a16="http://schemas.microsoft.com/office/drawing/2014/main" id="{F236479F-8740-40DE-8C51-E35434285B0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692217" y="6477000"/>
              <a:ext cx="88900" cy="88900"/>
            </a:xfrm>
            <a:prstGeom prst="ellipse">
              <a:avLst/>
            </a:prstGeom>
            <a:solidFill>
              <a:srgbClr val="072C62"/>
            </a:solidFill>
            <a:ln w="25400" cap="flat" cmpd="sng" algn="ctr">
              <a:solidFill>
                <a:srgbClr val="072C6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hlinkClick r:id="rId10" action="ppaction://hlinksldjump" tooltip="258,3,-,2"/>
              <a:extLst>
                <a:ext uri="{FF2B5EF4-FFF2-40B4-BE49-F238E27FC236}">
                  <a16:creationId xmlns:a16="http://schemas.microsoft.com/office/drawing/2014/main" id="{EAD6E5B9-591E-42BE-8FB9-06635859827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030883" y="6477000"/>
              <a:ext cx="88900" cy="88900"/>
            </a:xfrm>
            <a:prstGeom prst="ellipse">
              <a:avLst/>
            </a:prstGeom>
            <a:solidFill>
              <a:srgbClr val="072C62"/>
            </a:solidFill>
            <a:ln w="25400" cap="flat" cmpd="sng" algn="ctr">
              <a:solidFill>
                <a:srgbClr val="072C6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hlinkClick r:id="rId11" action="ppaction://hlinksldjump" tooltip="259,4,-,3"/>
              <a:extLst>
                <a:ext uri="{FF2B5EF4-FFF2-40B4-BE49-F238E27FC236}">
                  <a16:creationId xmlns:a16="http://schemas.microsoft.com/office/drawing/2014/main" id="{307CBAF0-41CA-413E-885E-1A8E6C9C466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369550" y="6477000"/>
              <a:ext cx="88900" cy="88900"/>
            </a:xfrm>
            <a:prstGeom prst="ellipse">
              <a:avLst/>
            </a:prstGeom>
            <a:solidFill>
              <a:srgbClr val="072C62"/>
            </a:solidFill>
            <a:ln w="25400" cap="flat" cmpd="sng" algn="ctr">
              <a:solidFill>
                <a:srgbClr val="072C6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hlinkClick r:id="rId12" action="ppaction://hlinksldjump" tooltip="260,5,-,4"/>
              <a:extLst>
                <a:ext uri="{FF2B5EF4-FFF2-40B4-BE49-F238E27FC236}">
                  <a16:creationId xmlns:a16="http://schemas.microsoft.com/office/drawing/2014/main" id="{364F3017-E9D7-4B26-9BA7-E2AC68C04ED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708217" y="6477000"/>
              <a:ext cx="88900" cy="88900"/>
            </a:xfrm>
            <a:prstGeom prst="ellipse">
              <a:avLst/>
            </a:prstGeom>
            <a:solidFill>
              <a:srgbClr val="297FD5"/>
            </a:solidFill>
            <a:ln w="25400" cap="flat" cmpd="sng" algn="ctr">
              <a:solidFill>
                <a:srgbClr val="297FD5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hlinkClick r:id="rId13" action="ppaction://hlinksldjump" tooltip="261,6,-,5"/>
              <a:extLst>
                <a:ext uri="{FF2B5EF4-FFF2-40B4-BE49-F238E27FC236}">
                  <a16:creationId xmlns:a16="http://schemas.microsoft.com/office/drawing/2014/main" id="{90E4C477-341B-4C3E-BF79-678B5FA647B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046883" y="6477000"/>
              <a:ext cx="88900" cy="88900"/>
            </a:xfrm>
            <a:prstGeom prst="ellipse">
              <a:avLst/>
            </a:prstGeom>
            <a:noFill/>
            <a:ln w="25400" cap="flat" cmpd="sng" algn="ctr">
              <a:solidFill>
                <a:srgbClr val="4A66AC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A66A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7261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41429-A3B2-4DA5-840A-6827F97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6BFFBE-D7FF-4C70-993E-0E558C4F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8BABB-5057-4438-9D50-E7D31538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FA12-FC77-460C-9D5B-96150B2A0B11}" type="datetime1">
              <a:rPr lang="de-DE" smtClean="0"/>
              <a:t>24.10.2021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E47F2-E875-457B-AECD-2C99D74C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M-Lab 2021/2022 - UKE Project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DFAB9CA-97E0-46E1-ACFA-01CBB245ACF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36000" y="6299200"/>
            <a:ext cx="3556000" cy="266700"/>
            <a:chOff x="8636000" y="6299200"/>
            <a:chExt cx="3556000" cy="266700"/>
          </a:xfrm>
        </p:grpSpPr>
        <p:sp>
          <p:nvSpPr>
            <p:cNvPr id="6" name="Textfeld 5" hidden="1">
              <a:hlinkClick r:id="rId9" action="ppaction://hlinksldjump" tooltip="257,2,-,1"/>
              <a:extLst>
                <a:ext uri="{FF2B5EF4-FFF2-40B4-BE49-F238E27FC236}">
                  <a16:creationId xmlns:a16="http://schemas.microsoft.com/office/drawing/2014/main" id="{7FB435AB-AFDE-4036-B374-2BA831756FFC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636000" y="6299200"/>
              <a:ext cx="355600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0">
              <a:spAutoFit/>
            </a:bodyPr>
            <a:lstStyle/>
            <a:p>
              <a:pPr algn="ctr"/>
              <a:endParaRPr lang="de-DE" sz="1200">
                <a:solidFill>
                  <a:srgbClr val="DCE6F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Ellipse 6">
              <a:hlinkClick r:id="rId9" action="ppaction://hlinksldjump" tooltip="257,2,-,1"/>
              <a:extLst>
                <a:ext uri="{FF2B5EF4-FFF2-40B4-BE49-F238E27FC236}">
                  <a16:creationId xmlns:a16="http://schemas.microsoft.com/office/drawing/2014/main" id="{D9625E5D-E4C3-4C93-BE91-88B10812B02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692217" y="6477000"/>
              <a:ext cx="88900" cy="88900"/>
            </a:xfrm>
            <a:prstGeom prst="ellipse">
              <a:avLst/>
            </a:prstGeom>
            <a:solidFill>
              <a:srgbClr val="072C62"/>
            </a:solidFill>
            <a:ln w="25400" cap="flat" cmpd="sng" algn="ctr">
              <a:solidFill>
                <a:srgbClr val="072C6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hlinkClick r:id="rId10" action="ppaction://hlinksldjump" tooltip="258,3,-,2"/>
              <a:extLst>
                <a:ext uri="{FF2B5EF4-FFF2-40B4-BE49-F238E27FC236}">
                  <a16:creationId xmlns:a16="http://schemas.microsoft.com/office/drawing/2014/main" id="{60645E8F-4079-4288-A9AD-0C52D327639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030883" y="6477000"/>
              <a:ext cx="88900" cy="88900"/>
            </a:xfrm>
            <a:prstGeom prst="ellipse">
              <a:avLst/>
            </a:prstGeom>
            <a:solidFill>
              <a:srgbClr val="072C62"/>
            </a:solidFill>
            <a:ln w="25400" cap="flat" cmpd="sng" algn="ctr">
              <a:solidFill>
                <a:srgbClr val="072C6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hlinkClick r:id="rId11" action="ppaction://hlinksldjump" tooltip="259,4,-,3"/>
              <a:extLst>
                <a:ext uri="{FF2B5EF4-FFF2-40B4-BE49-F238E27FC236}">
                  <a16:creationId xmlns:a16="http://schemas.microsoft.com/office/drawing/2014/main" id="{178761E3-5936-4651-A762-A41C92C6AD4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369550" y="6477000"/>
              <a:ext cx="88900" cy="88900"/>
            </a:xfrm>
            <a:prstGeom prst="ellipse">
              <a:avLst/>
            </a:prstGeom>
            <a:solidFill>
              <a:srgbClr val="072C62"/>
            </a:solidFill>
            <a:ln w="25400" cap="flat" cmpd="sng" algn="ctr">
              <a:solidFill>
                <a:srgbClr val="072C6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hlinkClick r:id="rId12" action="ppaction://hlinksldjump" tooltip="260,5,-,4"/>
              <a:extLst>
                <a:ext uri="{FF2B5EF4-FFF2-40B4-BE49-F238E27FC236}">
                  <a16:creationId xmlns:a16="http://schemas.microsoft.com/office/drawing/2014/main" id="{CD61F3E5-CD57-42D4-B1F8-10ABB3CC10D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708217" y="6477000"/>
              <a:ext cx="88900" cy="88900"/>
            </a:xfrm>
            <a:prstGeom prst="ellipse">
              <a:avLst/>
            </a:prstGeom>
            <a:solidFill>
              <a:srgbClr val="072C62"/>
            </a:solidFill>
            <a:ln w="25400" cap="flat" cmpd="sng" algn="ctr">
              <a:solidFill>
                <a:srgbClr val="072C6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hlinkClick r:id="rId13" action="ppaction://hlinksldjump" tooltip="261,6,-,5"/>
              <a:extLst>
                <a:ext uri="{FF2B5EF4-FFF2-40B4-BE49-F238E27FC236}">
                  <a16:creationId xmlns:a16="http://schemas.microsoft.com/office/drawing/2014/main" id="{A5F45640-9F90-48B4-A166-00F06F5000C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046883" y="6477000"/>
              <a:ext cx="88900" cy="88900"/>
            </a:xfrm>
            <a:prstGeom prst="ellipse">
              <a:avLst/>
            </a:prstGeom>
            <a:solidFill>
              <a:srgbClr val="297FD5"/>
            </a:solidFill>
            <a:ln w="25400" cap="flat" cmpd="sng" algn="ctr">
              <a:solidFill>
                <a:srgbClr val="297FD5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99142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-CONFIG__" val="Version20210509_1200 680 0 495 12 7 0 7;44;98 74;102;172 79;129;189 220;230;242 Arial Oval 6 1 1 None 1 0 0 0 0 1 1 0 90;200;30 10;255;0 20 0 0 41;127;213 220;230;242 220;230;242 2 1 1 All 0 0 0 0 0 0 Shap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__" val="yes"/>
</p:tagLst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</vt:lpstr>
      <vt:lpstr>Thema aktueller Vortrag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Anni Reinert</dc:creator>
  <cp:lastModifiedBy>Anni Reinert</cp:lastModifiedBy>
  <cp:revision>13</cp:revision>
  <dcterms:created xsi:type="dcterms:W3CDTF">2021-10-23T20:29:54Z</dcterms:created>
  <dcterms:modified xsi:type="dcterms:W3CDTF">2021-10-24T12:54:10Z</dcterms:modified>
</cp:coreProperties>
</file>