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81D161-71E1-41E1-8141-F1B10191A19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BS=Bjarne Stroustrup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C++ Presentation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欧锋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/Ophone/New comer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Feng.Ou@tieto.com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Question#3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class/struct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02520"/>
            <a:ext cx="9801000" cy="43239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Question#4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class/struct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505160"/>
            <a:ext cx="9372240" cy="535284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Question#5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static member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332000"/>
            <a:ext cx="9610200" cy="58003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 &amp; Operator Overloading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C++ class/struct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Design a singleton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two or more different declarations are specified for a single name in the same scope, that name is said to be overloaded.(ISO14882, chs 13)</a:t>
            </a:r>
            <a:endParaRPr/>
          </a:p>
        </p:txBody>
      </p:sp>
      <p:pic>
        <p:nvPicPr>
          <p:cNvPr descr="" id="7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880" y="3242520"/>
            <a:ext cx="5995440" cy="17524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C++ allows overloading of all function names and nearly all operators that handle user-defined types.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You may not overload: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scope resolution operator ::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member selection (dot) operator 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Question#1 for overloading</a:t>
            </a:r>
            <a:endParaRPr/>
          </a:p>
        </p:txBody>
      </p:sp>
      <p:pic>
        <p:nvPicPr>
          <p:cNvPr descr="" id="8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39040" y="1987920"/>
            <a:ext cx="5758560" cy="323496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970560" y="5520960"/>
            <a:ext cx="753084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https://github.com/Morpheusou/TCPL/blob/master/chapter12/12.3.1_1.cpp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Question#2 for overloading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pic>
        <p:nvPicPr>
          <p:cNvPr descr="" id="8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840" y="1825560"/>
            <a:ext cx="7470720" cy="4467240"/>
          </a:xfrm>
          <a:prstGeom prst="rect">
            <a:avLst/>
          </a:prstGeom>
        </p:spPr>
      </p:pic>
      <p:sp>
        <p:nvSpPr>
          <p:cNvPr id="88" name="CustomShape 3"/>
          <p:cNvSpPr/>
          <p:nvPr/>
        </p:nvSpPr>
        <p:spPr>
          <a:xfrm>
            <a:off x="838080" y="6293520"/>
            <a:ext cx="764748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https://github.com/Morpheusou/TCPL/blob/master/chapter12/ambiguous.cpp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C++ class/struct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Definition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Operation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C++ class/struct-definition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38080" y="182592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[BS] A class is a user-defined type provided to represent a concept in the code of program.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9200" y="3017520"/>
            <a:ext cx="8257680" cy="20952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Puzzle#1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class/struct</a:t>
            </a:r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7720" y="2377440"/>
            <a:ext cx="7943400" cy="9424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